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6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07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08" r:id="rId38"/>
    <p:sldId id="290" r:id="rId39"/>
    <p:sldId id="291" r:id="rId40"/>
    <p:sldId id="310" r:id="rId41"/>
    <p:sldId id="309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12" r:id="rId54"/>
    <p:sldId id="311" r:id="rId55"/>
    <p:sldId id="303" r:id="rId56"/>
    <p:sldId id="304" r:id="rId57"/>
    <p:sldId id="305" r:id="rId58"/>
    <p:sldId id="313" r:id="rId59"/>
    <p:sldId id="319" r:id="rId60"/>
    <p:sldId id="314" r:id="rId61"/>
    <p:sldId id="315" r:id="rId62"/>
    <p:sldId id="316" r:id="rId63"/>
    <p:sldId id="317" r:id="rId64"/>
    <p:sldId id="318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56" r:id="rId85"/>
    <p:sldId id="340" r:id="rId86"/>
    <p:sldId id="357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88A41D-C537-49EB-98C2-F9655E316D68}" v="1" dt="2023-10-31T07:11:01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2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penta, Venkata Ravamma" userId="0b7e97f4-48ad-4d21-be07-9caa3603a62e" providerId="ADAL" clId="{7A88A41D-C537-49EB-98C2-F9655E316D68}"/>
    <pc:docChg chg="undo custSel addSld delSld modSld sldOrd">
      <pc:chgData name="Vanipenta, Venkata Ravamma" userId="0b7e97f4-48ad-4d21-be07-9caa3603a62e" providerId="ADAL" clId="{7A88A41D-C537-49EB-98C2-F9655E316D68}" dt="2023-10-31T10:48:41.323" v="238" actId="22"/>
      <pc:docMkLst>
        <pc:docMk/>
      </pc:docMkLst>
      <pc:sldChg chg="addSp new mod">
        <pc:chgData name="Vanipenta, Venkata Ravamma" userId="0b7e97f4-48ad-4d21-be07-9caa3603a62e" providerId="ADAL" clId="{7A88A41D-C537-49EB-98C2-F9655E316D68}" dt="2023-10-31T07:04:29.625" v="58" actId="22"/>
        <pc:sldMkLst>
          <pc:docMk/>
          <pc:sldMk cId="3213019833" sldId="256"/>
        </pc:sldMkLst>
        <pc:picChg chg="add">
          <ac:chgData name="Vanipenta, Venkata Ravamma" userId="0b7e97f4-48ad-4d21-be07-9caa3603a62e" providerId="ADAL" clId="{7A88A41D-C537-49EB-98C2-F9655E316D68}" dt="2023-10-31T07:04:29.625" v="58" actId="22"/>
          <ac:picMkLst>
            <pc:docMk/>
            <pc:sldMk cId="3213019833" sldId="256"/>
            <ac:picMk id="3" creationId="{71BA5A15-FF93-FA90-52E5-CD403735995B}"/>
          </ac:picMkLst>
        </pc:picChg>
      </pc:sldChg>
      <pc:sldChg chg="new del">
        <pc:chgData name="Vanipenta, Venkata Ravamma" userId="0b7e97f4-48ad-4d21-be07-9caa3603a62e" providerId="ADAL" clId="{7A88A41D-C537-49EB-98C2-F9655E316D68}" dt="2023-10-31T07:03:09.825" v="4" actId="47"/>
        <pc:sldMkLst>
          <pc:docMk/>
          <pc:sldMk cId="3273343296" sldId="256"/>
        </pc:sldMkLst>
      </pc:sldChg>
      <pc:sldChg chg="addSp new mod">
        <pc:chgData name="Vanipenta, Venkata Ravamma" userId="0b7e97f4-48ad-4d21-be07-9caa3603a62e" providerId="ADAL" clId="{7A88A41D-C537-49EB-98C2-F9655E316D68}" dt="2023-10-31T07:06:01.820" v="59" actId="22"/>
        <pc:sldMkLst>
          <pc:docMk/>
          <pc:sldMk cId="2859861007" sldId="257"/>
        </pc:sldMkLst>
        <pc:picChg chg="add">
          <ac:chgData name="Vanipenta, Venkata Ravamma" userId="0b7e97f4-48ad-4d21-be07-9caa3603a62e" providerId="ADAL" clId="{7A88A41D-C537-49EB-98C2-F9655E316D68}" dt="2023-10-31T07:06:01.820" v="59" actId="22"/>
          <ac:picMkLst>
            <pc:docMk/>
            <pc:sldMk cId="2859861007" sldId="257"/>
            <ac:picMk id="3" creationId="{6761CEAB-6B6D-E473-2CA7-3559651BEC25}"/>
          </ac:picMkLst>
        </pc:picChg>
      </pc:sldChg>
      <pc:sldChg chg="new del">
        <pc:chgData name="Vanipenta, Venkata Ravamma" userId="0b7e97f4-48ad-4d21-be07-9caa3603a62e" providerId="ADAL" clId="{7A88A41D-C537-49EB-98C2-F9655E316D68}" dt="2023-10-31T07:03:10.744" v="5" actId="47"/>
        <pc:sldMkLst>
          <pc:docMk/>
          <pc:sldMk cId="2981855099" sldId="257"/>
        </pc:sldMkLst>
      </pc:sldChg>
      <pc:sldChg chg="addSp modSp new mod">
        <pc:chgData name="Vanipenta, Venkata Ravamma" userId="0b7e97f4-48ad-4d21-be07-9caa3603a62e" providerId="ADAL" clId="{7A88A41D-C537-49EB-98C2-F9655E316D68}" dt="2023-10-31T07:06:58.987" v="61" actId="27309"/>
        <pc:sldMkLst>
          <pc:docMk/>
          <pc:sldMk cId="1957296681" sldId="258"/>
        </pc:sldMkLst>
        <pc:graphicFrameChg chg="add modGraphic">
          <ac:chgData name="Vanipenta, Venkata Ravamma" userId="0b7e97f4-48ad-4d21-be07-9caa3603a62e" providerId="ADAL" clId="{7A88A41D-C537-49EB-98C2-F9655E316D68}" dt="2023-10-31T07:06:58.987" v="61" actId="27309"/>
          <ac:graphicFrameMkLst>
            <pc:docMk/>
            <pc:sldMk cId="1957296681" sldId="258"/>
            <ac:graphicFrameMk id="5" creationId="{B85C924E-FC2A-5820-9E12-CE6936DC6C28}"/>
          </ac:graphicFrameMkLst>
        </pc:graphicFrameChg>
        <pc:picChg chg="add">
          <ac:chgData name="Vanipenta, Venkata Ravamma" userId="0b7e97f4-48ad-4d21-be07-9caa3603a62e" providerId="ADAL" clId="{7A88A41D-C537-49EB-98C2-F9655E316D68}" dt="2023-10-31T07:06:21.282" v="60" actId="22"/>
          <ac:picMkLst>
            <pc:docMk/>
            <pc:sldMk cId="1957296681" sldId="258"/>
            <ac:picMk id="3" creationId="{3C8ADA33-3BED-5F16-DDE6-F0EE9EFAC2A2}"/>
          </ac:picMkLst>
        </pc:picChg>
      </pc:sldChg>
      <pc:sldChg chg="new del">
        <pc:chgData name="Vanipenta, Venkata Ravamma" userId="0b7e97f4-48ad-4d21-be07-9caa3603a62e" providerId="ADAL" clId="{7A88A41D-C537-49EB-98C2-F9655E316D68}" dt="2023-10-31T07:03:11.413" v="6" actId="47"/>
        <pc:sldMkLst>
          <pc:docMk/>
          <pc:sldMk cId="4281028099" sldId="258"/>
        </pc:sldMkLst>
      </pc:sldChg>
      <pc:sldChg chg="addSp delSp new mod">
        <pc:chgData name="Vanipenta, Venkata Ravamma" userId="0b7e97f4-48ad-4d21-be07-9caa3603a62e" providerId="ADAL" clId="{7A88A41D-C537-49EB-98C2-F9655E316D68}" dt="2023-10-31T07:08:09.289" v="64" actId="22"/>
        <pc:sldMkLst>
          <pc:docMk/>
          <pc:sldMk cId="2846235840" sldId="259"/>
        </pc:sldMkLst>
        <pc:picChg chg="add del">
          <ac:chgData name="Vanipenta, Venkata Ravamma" userId="0b7e97f4-48ad-4d21-be07-9caa3603a62e" providerId="ADAL" clId="{7A88A41D-C537-49EB-98C2-F9655E316D68}" dt="2023-10-31T07:08:08.718" v="63" actId="478"/>
          <ac:picMkLst>
            <pc:docMk/>
            <pc:sldMk cId="2846235840" sldId="259"/>
            <ac:picMk id="3" creationId="{FAEE482C-A95E-E354-19BF-4F37F2747F77}"/>
          </ac:picMkLst>
        </pc:picChg>
        <pc:picChg chg="add">
          <ac:chgData name="Vanipenta, Venkata Ravamma" userId="0b7e97f4-48ad-4d21-be07-9caa3603a62e" providerId="ADAL" clId="{7A88A41D-C537-49EB-98C2-F9655E316D68}" dt="2023-10-31T07:08:09.289" v="64" actId="22"/>
          <ac:picMkLst>
            <pc:docMk/>
            <pc:sldMk cId="2846235840" sldId="259"/>
            <ac:picMk id="5" creationId="{46A93B59-89FB-3211-D643-1091EBE4A197}"/>
          </ac:picMkLst>
        </pc:picChg>
      </pc:sldChg>
      <pc:sldChg chg="new del">
        <pc:chgData name="Vanipenta, Venkata Ravamma" userId="0b7e97f4-48ad-4d21-be07-9caa3603a62e" providerId="ADAL" clId="{7A88A41D-C537-49EB-98C2-F9655E316D68}" dt="2023-10-31T07:03:12.034" v="7" actId="47"/>
        <pc:sldMkLst>
          <pc:docMk/>
          <pc:sldMk cId="3099055774" sldId="259"/>
        </pc:sldMkLst>
      </pc:sldChg>
      <pc:sldChg chg="addSp new mod">
        <pc:chgData name="Vanipenta, Venkata Ravamma" userId="0b7e97f4-48ad-4d21-be07-9caa3603a62e" providerId="ADAL" clId="{7A88A41D-C537-49EB-98C2-F9655E316D68}" dt="2023-10-31T07:08:36.471" v="65" actId="22"/>
        <pc:sldMkLst>
          <pc:docMk/>
          <pc:sldMk cId="2942553541" sldId="260"/>
        </pc:sldMkLst>
        <pc:picChg chg="add">
          <ac:chgData name="Vanipenta, Venkata Ravamma" userId="0b7e97f4-48ad-4d21-be07-9caa3603a62e" providerId="ADAL" clId="{7A88A41D-C537-49EB-98C2-F9655E316D68}" dt="2023-10-31T07:08:36.471" v="65" actId="22"/>
          <ac:picMkLst>
            <pc:docMk/>
            <pc:sldMk cId="2942553541" sldId="260"/>
            <ac:picMk id="3" creationId="{7D7A20B0-B048-AE24-7B33-801E3D4807E9}"/>
          </ac:picMkLst>
        </pc:picChg>
      </pc:sldChg>
      <pc:sldChg chg="addSp delSp new mod">
        <pc:chgData name="Vanipenta, Venkata Ravamma" userId="0b7e97f4-48ad-4d21-be07-9caa3603a62e" providerId="ADAL" clId="{7A88A41D-C537-49EB-98C2-F9655E316D68}" dt="2023-10-31T07:10:28.278" v="70" actId="22"/>
        <pc:sldMkLst>
          <pc:docMk/>
          <pc:sldMk cId="4265224994" sldId="261"/>
        </pc:sldMkLst>
        <pc:picChg chg="add del">
          <ac:chgData name="Vanipenta, Venkata Ravamma" userId="0b7e97f4-48ad-4d21-be07-9caa3603a62e" providerId="ADAL" clId="{7A88A41D-C537-49EB-98C2-F9655E316D68}" dt="2023-10-31T07:10:03.880" v="67" actId="478"/>
          <ac:picMkLst>
            <pc:docMk/>
            <pc:sldMk cId="4265224994" sldId="261"/>
            <ac:picMk id="3" creationId="{44B2B845-51AA-0D32-BBBC-EE63237CEE4D}"/>
          </ac:picMkLst>
        </pc:picChg>
        <pc:picChg chg="add del">
          <ac:chgData name="Vanipenta, Venkata Ravamma" userId="0b7e97f4-48ad-4d21-be07-9caa3603a62e" providerId="ADAL" clId="{7A88A41D-C537-49EB-98C2-F9655E316D68}" dt="2023-10-31T07:10:27.178" v="69" actId="478"/>
          <ac:picMkLst>
            <pc:docMk/>
            <pc:sldMk cId="4265224994" sldId="261"/>
            <ac:picMk id="5" creationId="{9DF80522-3399-94E0-FF77-12EAABFC22CB}"/>
          </ac:picMkLst>
        </pc:picChg>
        <pc:picChg chg="add">
          <ac:chgData name="Vanipenta, Venkata Ravamma" userId="0b7e97f4-48ad-4d21-be07-9caa3603a62e" providerId="ADAL" clId="{7A88A41D-C537-49EB-98C2-F9655E316D68}" dt="2023-10-31T07:10:28.278" v="70" actId="22"/>
          <ac:picMkLst>
            <pc:docMk/>
            <pc:sldMk cId="4265224994" sldId="261"/>
            <ac:picMk id="7" creationId="{AD038478-A832-DBCB-F47E-7E66EB0B32DB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11:09.119" v="72" actId="22"/>
        <pc:sldMkLst>
          <pc:docMk/>
          <pc:sldMk cId="600966534" sldId="262"/>
        </pc:sldMkLst>
        <pc:picChg chg="add">
          <ac:chgData name="Vanipenta, Venkata Ravamma" userId="0b7e97f4-48ad-4d21-be07-9caa3603a62e" providerId="ADAL" clId="{7A88A41D-C537-49EB-98C2-F9655E316D68}" dt="2023-10-31T07:11:09.119" v="72" actId="22"/>
          <ac:picMkLst>
            <pc:docMk/>
            <pc:sldMk cId="600966534" sldId="262"/>
            <ac:picMk id="3" creationId="{FBB750A4-E28B-6D94-D2B5-2251605859A0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13:34.267" v="74" actId="22"/>
        <pc:sldMkLst>
          <pc:docMk/>
          <pc:sldMk cId="1180302826" sldId="263"/>
        </pc:sldMkLst>
        <pc:picChg chg="add">
          <ac:chgData name="Vanipenta, Venkata Ravamma" userId="0b7e97f4-48ad-4d21-be07-9caa3603a62e" providerId="ADAL" clId="{7A88A41D-C537-49EB-98C2-F9655E316D68}" dt="2023-10-31T07:13:34.267" v="74" actId="22"/>
          <ac:picMkLst>
            <pc:docMk/>
            <pc:sldMk cId="1180302826" sldId="263"/>
            <ac:picMk id="3" creationId="{285A61B9-8D9E-8881-5DDB-8457DA317B1D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14:00.236" v="75" actId="22"/>
        <pc:sldMkLst>
          <pc:docMk/>
          <pc:sldMk cId="4143015011" sldId="264"/>
        </pc:sldMkLst>
        <pc:picChg chg="add">
          <ac:chgData name="Vanipenta, Venkata Ravamma" userId="0b7e97f4-48ad-4d21-be07-9caa3603a62e" providerId="ADAL" clId="{7A88A41D-C537-49EB-98C2-F9655E316D68}" dt="2023-10-31T07:14:00.236" v="75" actId="22"/>
          <ac:picMkLst>
            <pc:docMk/>
            <pc:sldMk cId="4143015011" sldId="264"/>
            <ac:picMk id="3" creationId="{4E0C1D91-7C66-2FA8-6500-D264E1388C42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15:33.804" v="76" actId="22"/>
        <pc:sldMkLst>
          <pc:docMk/>
          <pc:sldMk cId="2312346106" sldId="265"/>
        </pc:sldMkLst>
        <pc:picChg chg="add">
          <ac:chgData name="Vanipenta, Venkata Ravamma" userId="0b7e97f4-48ad-4d21-be07-9caa3603a62e" providerId="ADAL" clId="{7A88A41D-C537-49EB-98C2-F9655E316D68}" dt="2023-10-31T07:15:33.804" v="76" actId="22"/>
          <ac:picMkLst>
            <pc:docMk/>
            <pc:sldMk cId="2312346106" sldId="265"/>
            <ac:picMk id="3" creationId="{B11DE3AC-015D-0AAE-2A40-0F0627829F3F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15:50.846" v="77" actId="22"/>
        <pc:sldMkLst>
          <pc:docMk/>
          <pc:sldMk cId="1691144972" sldId="266"/>
        </pc:sldMkLst>
        <pc:picChg chg="add">
          <ac:chgData name="Vanipenta, Venkata Ravamma" userId="0b7e97f4-48ad-4d21-be07-9caa3603a62e" providerId="ADAL" clId="{7A88A41D-C537-49EB-98C2-F9655E316D68}" dt="2023-10-31T07:15:50.846" v="77" actId="22"/>
          <ac:picMkLst>
            <pc:docMk/>
            <pc:sldMk cId="1691144972" sldId="266"/>
            <ac:picMk id="3" creationId="{764C1FCC-98AF-F47C-05FA-DCB7423142BD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18:38.224" v="78" actId="22"/>
        <pc:sldMkLst>
          <pc:docMk/>
          <pc:sldMk cId="4083978316" sldId="267"/>
        </pc:sldMkLst>
        <pc:picChg chg="add">
          <ac:chgData name="Vanipenta, Venkata Ravamma" userId="0b7e97f4-48ad-4d21-be07-9caa3603a62e" providerId="ADAL" clId="{7A88A41D-C537-49EB-98C2-F9655E316D68}" dt="2023-10-31T07:18:38.224" v="78" actId="22"/>
          <ac:picMkLst>
            <pc:docMk/>
            <pc:sldMk cId="4083978316" sldId="267"/>
            <ac:picMk id="3" creationId="{4D836F0D-FDA8-3DAE-750B-1E636E545D4B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31:57.823" v="79" actId="22"/>
        <pc:sldMkLst>
          <pc:docMk/>
          <pc:sldMk cId="2167305836" sldId="268"/>
        </pc:sldMkLst>
        <pc:picChg chg="add">
          <ac:chgData name="Vanipenta, Venkata Ravamma" userId="0b7e97f4-48ad-4d21-be07-9caa3603a62e" providerId="ADAL" clId="{7A88A41D-C537-49EB-98C2-F9655E316D68}" dt="2023-10-31T07:31:57.823" v="79" actId="22"/>
          <ac:picMkLst>
            <pc:docMk/>
            <pc:sldMk cId="2167305836" sldId="268"/>
            <ac:picMk id="3" creationId="{F5268BAE-91C1-914D-DB32-9CD59360C736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33:17.307" v="80" actId="22"/>
        <pc:sldMkLst>
          <pc:docMk/>
          <pc:sldMk cId="538773935" sldId="269"/>
        </pc:sldMkLst>
        <pc:picChg chg="add">
          <ac:chgData name="Vanipenta, Venkata Ravamma" userId="0b7e97f4-48ad-4d21-be07-9caa3603a62e" providerId="ADAL" clId="{7A88A41D-C537-49EB-98C2-F9655E316D68}" dt="2023-10-31T07:33:17.307" v="80" actId="22"/>
          <ac:picMkLst>
            <pc:docMk/>
            <pc:sldMk cId="538773935" sldId="269"/>
            <ac:picMk id="3" creationId="{33BA8E3E-3299-7432-86C4-C1E763562680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35:02.095" v="81" actId="22"/>
        <pc:sldMkLst>
          <pc:docMk/>
          <pc:sldMk cId="716428916" sldId="270"/>
        </pc:sldMkLst>
        <pc:picChg chg="add">
          <ac:chgData name="Vanipenta, Venkata Ravamma" userId="0b7e97f4-48ad-4d21-be07-9caa3603a62e" providerId="ADAL" clId="{7A88A41D-C537-49EB-98C2-F9655E316D68}" dt="2023-10-31T07:35:02.095" v="81" actId="22"/>
          <ac:picMkLst>
            <pc:docMk/>
            <pc:sldMk cId="716428916" sldId="270"/>
            <ac:picMk id="3" creationId="{9F571223-4473-274F-BAE7-C8639903AAEA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37:51.180" v="82" actId="22"/>
        <pc:sldMkLst>
          <pc:docMk/>
          <pc:sldMk cId="2557754689" sldId="271"/>
        </pc:sldMkLst>
        <pc:picChg chg="add">
          <ac:chgData name="Vanipenta, Venkata Ravamma" userId="0b7e97f4-48ad-4d21-be07-9caa3603a62e" providerId="ADAL" clId="{7A88A41D-C537-49EB-98C2-F9655E316D68}" dt="2023-10-31T07:37:51.180" v="82" actId="22"/>
          <ac:picMkLst>
            <pc:docMk/>
            <pc:sldMk cId="2557754689" sldId="271"/>
            <ac:picMk id="3" creationId="{06E0A45A-EA88-04C8-BE2E-6A38CDC9C6A0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38:39.716" v="83" actId="22"/>
        <pc:sldMkLst>
          <pc:docMk/>
          <pc:sldMk cId="214012547" sldId="272"/>
        </pc:sldMkLst>
        <pc:picChg chg="add">
          <ac:chgData name="Vanipenta, Venkata Ravamma" userId="0b7e97f4-48ad-4d21-be07-9caa3603a62e" providerId="ADAL" clId="{7A88A41D-C537-49EB-98C2-F9655E316D68}" dt="2023-10-31T07:38:39.716" v="83" actId="22"/>
          <ac:picMkLst>
            <pc:docMk/>
            <pc:sldMk cId="214012547" sldId="272"/>
            <ac:picMk id="3" creationId="{B600B967-5C01-4CE5-B483-ECDEFDECA01C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38:54.881" v="84" actId="22"/>
        <pc:sldMkLst>
          <pc:docMk/>
          <pc:sldMk cId="2882281033" sldId="273"/>
        </pc:sldMkLst>
        <pc:picChg chg="add">
          <ac:chgData name="Vanipenta, Venkata Ravamma" userId="0b7e97f4-48ad-4d21-be07-9caa3603a62e" providerId="ADAL" clId="{7A88A41D-C537-49EB-98C2-F9655E316D68}" dt="2023-10-31T07:38:54.881" v="84" actId="22"/>
          <ac:picMkLst>
            <pc:docMk/>
            <pc:sldMk cId="2882281033" sldId="273"/>
            <ac:picMk id="3" creationId="{48FE7D81-7579-2AA6-4FE1-8795FEE9B3C0}"/>
          </ac:picMkLst>
        </pc:picChg>
      </pc:sldChg>
      <pc:sldChg chg="addSp delSp new mod">
        <pc:chgData name="Vanipenta, Venkata Ravamma" userId="0b7e97f4-48ad-4d21-be07-9caa3603a62e" providerId="ADAL" clId="{7A88A41D-C537-49EB-98C2-F9655E316D68}" dt="2023-10-31T07:41:22.388" v="87" actId="22"/>
        <pc:sldMkLst>
          <pc:docMk/>
          <pc:sldMk cId="3650127405" sldId="274"/>
        </pc:sldMkLst>
        <pc:picChg chg="add del">
          <ac:chgData name="Vanipenta, Venkata Ravamma" userId="0b7e97f4-48ad-4d21-be07-9caa3603a62e" providerId="ADAL" clId="{7A88A41D-C537-49EB-98C2-F9655E316D68}" dt="2023-10-31T07:41:21.779" v="86" actId="478"/>
          <ac:picMkLst>
            <pc:docMk/>
            <pc:sldMk cId="3650127405" sldId="274"/>
            <ac:picMk id="3" creationId="{7ED05131-5DDD-4C7A-802C-AF22281B9D94}"/>
          </ac:picMkLst>
        </pc:picChg>
        <pc:picChg chg="add">
          <ac:chgData name="Vanipenta, Venkata Ravamma" userId="0b7e97f4-48ad-4d21-be07-9caa3603a62e" providerId="ADAL" clId="{7A88A41D-C537-49EB-98C2-F9655E316D68}" dt="2023-10-31T07:41:22.388" v="87" actId="22"/>
          <ac:picMkLst>
            <pc:docMk/>
            <pc:sldMk cId="3650127405" sldId="274"/>
            <ac:picMk id="5" creationId="{55FB1925-945E-E7D3-E045-B11913878BE6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41:42.030" v="88" actId="22"/>
        <pc:sldMkLst>
          <pc:docMk/>
          <pc:sldMk cId="619624926" sldId="275"/>
        </pc:sldMkLst>
        <pc:picChg chg="add">
          <ac:chgData name="Vanipenta, Venkata Ravamma" userId="0b7e97f4-48ad-4d21-be07-9caa3603a62e" providerId="ADAL" clId="{7A88A41D-C537-49EB-98C2-F9655E316D68}" dt="2023-10-31T07:41:42.030" v="88" actId="22"/>
          <ac:picMkLst>
            <pc:docMk/>
            <pc:sldMk cId="619624926" sldId="275"/>
            <ac:picMk id="3" creationId="{93CF3DC2-F6DC-5773-BF35-2022D85B35DD}"/>
          </ac:picMkLst>
        </pc:picChg>
      </pc:sldChg>
      <pc:sldChg chg="addSp delSp new mod">
        <pc:chgData name="Vanipenta, Venkata Ravamma" userId="0b7e97f4-48ad-4d21-be07-9caa3603a62e" providerId="ADAL" clId="{7A88A41D-C537-49EB-98C2-F9655E316D68}" dt="2023-10-31T07:55:35.582" v="94" actId="22"/>
        <pc:sldMkLst>
          <pc:docMk/>
          <pc:sldMk cId="1936301721" sldId="276"/>
        </pc:sldMkLst>
        <pc:picChg chg="add del">
          <ac:chgData name="Vanipenta, Venkata Ravamma" userId="0b7e97f4-48ad-4d21-be07-9caa3603a62e" providerId="ADAL" clId="{7A88A41D-C537-49EB-98C2-F9655E316D68}" dt="2023-10-31T07:49:06.347" v="90" actId="478"/>
          <ac:picMkLst>
            <pc:docMk/>
            <pc:sldMk cId="1936301721" sldId="276"/>
            <ac:picMk id="3" creationId="{C1FA0EA3-41C4-9366-D8AD-F616D1E6925B}"/>
          </ac:picMkLst>
        </pc:picChg>
        <pc:picChg chg="add del">
          <ac:chgData name="Vanipenta, Venkata Ravamma" userId="0b7e97f4-48ad-4d21-be07-9caa3603a62e" providerId="ADAL" clId="{7A88A41D-C537-49EB-98C2-F9655E316D68}" dt="2023-10-31T07:55:34.988" v="93" actId="478"/>
          <ac:picMkLst>
            <pc:docMk/>
            <pc:sldMk cId="1936301721" sldId="276"/>
            <ac:picMk id="5" creationId="{92C34969-5476-D9D2-BAC0-0C368357F539}"/>
          </ac:picMkLst>
        </pc:picChg>
        <pc:picChg chg="add">
          <ac:chgData name="Vanipenta, Venkata Ravamma" userId="0b7e97f4-48ad-4d21-be07-9caa3603a62e" providerId="ADAL" clId="{7A88A41D-C537-49EB-98C2-F9655E316D68}" dt="2023-10-31T07:55:35.582" v="94" actId="22"/>
          <ac:picMkLst>
            <pc:docMk/>
            <pc:sldMk cId="1936301721" sldId="276"/>
            <ac:picMk id="7" creationId="{126BEBBE-10EB-3B71-7D4D-3A071C36B875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7:51:50.698" v="92" actId="22"/>
        <pc:sldMkLst>
          <pc:docMk/>
          <pc:sldMk cId="131253405" sldId="277"/>
        </pc:sldMkLst>
        <pc:picChg chg="add">
          <ac:chgData name="Vanipenta, Venkata Ravamma" userId="0b7e97f4-48ad-4d21-be07-9caa3603a62e" providerId="ADAL" clId="{7A88A41D-C537-49EB-98C2-F9655E316D68}" dt="2023-10-31T07:51:50.698" v="92" actId="22"/>
          <ac:picMkLst>
            <pc:docMk/>
            <pc:sldMk cId="131253405" sldId="277"/>
            <ac:picMk id="3" creationId="{3750524B-E18D-EBFF-D90C-40F8BC09B2F8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00:27.841" v="95" actId="22"/>
        <pc:sldMkLst>
          <pc:docMk/>
          <pc:sldMk cId="2401593816" sldId="278"/>
        </pc:sldMkLst>
        <pc:picChg chg="add">
          <ac:chgData name="Vanipenta, Venkata Ravamma" userId="0b7e97f4-48ad-4d21-be07-9caa3603a62e" providerId="ADAL" clId="{7A88A41D-C537-49EB-98C2-F9655E316D68}" dt="2023-10-31T08:00:27.841" v="95" actId="22"/>
          <ac:picMkLst>
            <pc:docMk/>
            <pc:sldMk cId="2401593816" sldId="278"/>
            <ac:picMk id="3" creationId="{4BA7663E-1CA6-2859-7CDF-2BB7A3008208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01:11.195" v="96" actId="22"/>
        <pc:sldMkLst>
          <pc:docMk/>
          <pc:sldMk cId="2531330091" sldId="279"/>
        </pc:sldMkLst>
        <pc:picChg chg="add">
          <ac:chgData name="Vanipenta, Venkata Ravamma" userId="0b7e97f4-48ad-4d21-be07-9caa3603a62e" providerId="ADAL" clId="{7A88A41D-C537-49EB-98C2-F9655E316D68}" dt="2023-10-31T08:01:11.195" v="96" actId="22"/>
          <ac:picMkLst>
            <pc:docMk/>
            <pc:sldMk cId="2531330091" sldId="279"/>
            <ac:picMk id="3" creationId="{B362373A-FFC7-DD08-2992-E7076CB7CCEA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13:45.193" v="97" actId="22"/>
        <pc:sldMkLst>
          <pc:docMk/>
          <pc:sldMk cId="2546031037" sldId="280"/>
        </pc:sldMkLst>
        <pc:picChg chg="add">
          <ac:chgData name="Vanipenta, Venkata Ravamma" userId="0b7e97f4-48ad-4d21-be07-9caa3603a62e" providerId="ADAL" clId="{7A88A41D-C537-49EB-98C2-F9655E316D68}" dt="2023-10-31T08:13:45.193" v="97" actId="22"/>
          <ac:picMkLst>
            <pc:docMk/>
            <pc:sldMk cId="2546031037" sldId="280"/>
            <ac:picMk id="3" creationId="{558E9BCE-96B4-0867-C8D6-DBA206E65DEE}"/>
          </ac:picMkLst>
        </pc:picChg>
      </pc:sldChg>
      <pc:sldChg chg="addSp delSp new mod">
        <pc:chgData name="Vanipenta, Venkata Ravamma" userId="0b7e97f4-48ad-4d21-be07-9caa3603a62e" providerId="ADAL" clId="{7A88A41D-C537-49EB-98C2-F9655E316D68}" dt="2023-10-31T08:16:32.590" v="100" actId="22"/>
        <pc:sldMkLst>
          <pc:docMk/>
          <pc:sldMk cId="3325519077" sldId="281"/>
        </pc:sldMkLst>
        <pc:picChg chg="add del">
          <ac:chgData name="Vanipenta, Venkata Ravamma" userId="0b7e97f4-48ad-4d21-be07-9caa3603a62e" providerId="ADAL" clId="{7A88A41D-C537-49EB-98C2-F9655E316D68}" dt="2023-10-31T08:16:31.556" v="99" actId="478"/>
          <ac:picMkLst>
            <pc:docMk/>
            <pc:sldMk cId="3325519077" sldId="281"/>
            <ac:picMk id="3" creationId="{693D7C6C-0FB8-E06C-0DEE-4A9A1B299C3D}"/>
          </ac:picMkLst>
        </pc:picChg>
        <pc:picChg chg="add">
          <ac:chgData name="Vanipenta, Venkata Ravamma" userId="0b7e97f4-48ad-4d21-be07-9caa3603a62e" providerId="ADAL" clId="{7A88A41D-C537-49EB-98C2-F9655E316D68}" dt="2023-10-31T08:16:32.590" v="100" actId="22"/>
          <ac:picMkLst>
            <pc:docMk/>
            <pc:sldMk cId="3325519077" sldId="281"/>
            <ac:picMk id="5" creationId="{CA6F395A-3AC3-1931-235A-BB7241DB87FE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20:34.028" v="101" actId="22"/>
        <pc:sldMkLst>
          <pc:docMk/>
          <pc:sldMk cId="1039795412" sldId="282"/>
        </pc:sldMkLst>
        <pc:picChg chg="add">
          <ac:chgData name="Vanipenta, Venkata Ravamma" userId="0b7e97f4-48ad-4d21-be07-9caa3603a62e" providerId="ADAL" clId="{7A88A41D-C537-49EB-98C2-F9655E316D68}" dt="2023-10-31T08:20:34.028" v="101" actId="22"/>
          <ac:picMkLst>
            <pc:docMk/>
            <pc:sldMk cId="1039795412" sldId="282"/>
            <ac:picMk id="3" creationId="{B81968BD-153B-E34D-23BC-6672A70E6701}"/>
          </ac:picMkLst>
        </pc:picChg>
      </pc:sldChg>
      <pc:sldChg chg="addSp delSp new mod">
        <pc:chgData name="Vanipenta, Venkata Ravamma" userId="0b7e97f4-48ad-4d21-be07-9caa3603a62e" providerId="ADAL" clId="{7A88A41D-C537-49EB-98C2-F9655E316D68}" dt="2023-10-31T08:25:24.177" v="104" actId="22"/>
        <pc:sldMkLst>
          <pc:docMk/>
          <pc:sldMk cId="1529454670" sldId="283"/>
        </pc:sldMkLst>
        <pc:picChg chg="add">
          <ac:chgData name="Vanipenta, Venkata Ravamma" userId="0b7e97f4-48ad-4d21-be07-9caa3603a62e" providerId="ADAL" clId="{7A88A41D-C537-49EB-98C2-F9655E316D68}" dt="2023-10-31T08:25:00.846" v="102" actId="22"/>
          <ac:picMkLst>
            <pc:docMk/>
            <pc:sldMk cId="1529454670" sldId="283"/>
            <ac:picMk id="3" creationId="{8A9D47A2-2D58-1F30-BC4A-86337DF0B88F}"/>
          </ac:picMkLst>
        </pc:picChg>
        <pc:picChg chg="add del">
          <ac:chgData name="Vanipenta, Venkata Ravamma" userId="0b7e97f4-48ad-4d21-be07-9caa3603a62e" providerId="ADAL" clId="{7A88A41D-C537-49EB-98C2-F9655E316D68}" dt="2023-10-31T08:25:24.177" v="104" actId="22"/>
          <ac:picMkLst>
            <pc:docMk/>
            <pc:sldMk cId="1529454670" sldId="283"/>
            <ac:picMk id="5" creationId="{6E95D368-2AC6-856F-8F9B-F0D27CD97C5A}"/>
          </ac:picMkLst>
        </pc:picChg>
      </pc:sldChg>
      <pc:sldChg chg="addSp new mod ord">
        <pc:chgData name="Vanipenta, Venkata Ravamma" userId="0b7e97f4-48ad-4d21-be07-9caa3603a62e" providerId="ADAL" clId="{7A88A41D-C537-49EB-98C2-F9655E316D68}" dt="2023-10-31T08:28:36.233" v="108"/>
        <pc:sldMkLst>
          <pc:docMk/>
          <pc:sldMk cId="3324576541" sldId="284"/>
        </pc:sldMkLst>
        <pc:picChg chg="add">
          <ac:chgData name="Vanipenta, Venkata Ravamma" userId="0b7e97f4-48ad-4d21-be07-9caa3603a62e" providerId="ADAL" clId="{7A88A41D-C537-49EB-98C2-F9655E316D68}" dt="2023-10-31T08:25:26.793" v="105" actId="22"/>
          <ac:picMkLst>
            <pc:docMk/>
            <pc:sldMk cId="3324576541" sldId="284"/>
            <ac:picMk id="3" creationId="{FBC10B46-18DE-4CDA-F329-ECE9EBCF3D6B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26:15.809" v="106" actId="22"/>
        <pc:sldMkLst>
          <pc:docMk/>
          <pc:sldMk cId="2346671426" sldId="285"/>
        </pc:sldMkLst>
        <pc:picChg chg="add">
          <ac:chgData name="Vanipenta, Venkata Ravamma" userId="0b7e97f4-48ad-4d21-be07-9caa3603a62e" providerId="ADAL" clId="{7A88A41D-C537-49EB-98C2-F9655E316D68}" dt="2023-10-31T08:26:15.809" v="106" actId="22"/>
          <ac:picMkLst>
            <pc:docMk/>
            <pc:sldMk cId="2346671426" sldId="285"/>
            <ac:picMk id="3" creationId="{C5230F56-0DC8-5DC5-2D6E-BD59CEF8044D}"/>
          </ac:picMkLst>
        </pc:picChg>
      </pc:sldChg>
      <pc:sldChg chg="addSp delSp new mod">
        <pc:chgData name="Vanipenta, Venkata Ravamma" userId="0b7e97f4-48ad-4d21-be07-9caa3603a62e" providerId="ADAL" clId="{7A88A41D-C537-49EB-98C2-F9655E316D68}" dt="2023-10-31T08:30:41.554" v="115" actId="22"/>
        <pc:sldMkLst>
          <pc:docMk/>
          <pc:sldMk cId="2075593901" sldId="286"/>
        </pc:sldMkLst>
        <pc:picChg chg="add del">
          <ac:chgData name="Vanipenta, Venkata Ravamma" userId="0b7e97f4-48ad-4d21-be07-9caa3603a62e" providerId="ADAL" clId="{7A88A41D-C537-49EB-98C2-F9655E316D68}" dt="2023-10-31T08:29:43.867" v="112" actId="478"/>
          <ac:picMkLst>
            <pc:docMk/>
            <pc:sldMk cId="2075593901" sldId="286"/>
            <ac:picMk id="3" creationId="{9230180E-AC4D-2DB2-9197-279A907E1875}"/>
          </ac:picMkLst>
        </pc:picChg>
        <pc:picChg chg="add del">
          <ac:chgData name="Vanipenta, Venkata Ravamma" userId="0b7e97f4-48ad-4d21-be07-9caa3603a62e" providerId="ADAL" clId="{7A88A41D-C537-49EB-98C2-F9655E316D68}" dt="2023-10-31T08:30:40.602" v="114" actId="478"/>
          <ac:picMkLst>
            <pc:docMk/>
            <pc:sldMk cId="2075593901" sldId="286"/>
            <ac:picMk id="5" creationId="{C86BCFCC-B956-EEBC-7B29-717BB9E39A94}"/>
          </ac:picMkLst>
        </pc:picChg>
        <pc:picChg chg="add">
          <ac:chgData name="Vanipenta, Venkata Ravamma" userId="0b7e97f4-48ad-4d21-be07-9caa3603a62e" providerId="ADAL" clId="{7A88A41D-C537-49EB-98C2-F9655E316D68}" dt="2023-10-31T08:30:41.554" v="115" actId="22"/>
          <ac:picMkLst>
            <pc:docMk/>
            <pc:sldMk cId="2075593901" sldId="286"/>
            <ac:picMk id="7" creationId="{15178593-C96A-793B-1858-7785643FE79F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31:01.532" v="116" actId="22"/>
        <pc:sldMkLst>
          <pc:docMk/>
          <pc:sldMk cId="1376123412" sldId="287"/>
        </pc:sldMkLst>
        <pc:picChg chg="add">
          <ac:chgData name="Vanipenta, Venkata Ravamma" userId="0b7e97f4-48ad-4d21-be07-9caa3603a62e" providerId="ADAL" clId="{7A88A41D-C537-49EB-98C2-F9655E316D68}" dt="2023-10-31T08:31:01.532" v="116" actId="22"/>
          <ac:picMkLst>
            <pc:docMk/>
            <pc:sldMk cId="1376123412" sldId="287"/>
            <ac:picMk id="3" creationId="{4F16CB6B-256F-6422-7EC0-F4D80C37757A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32:11.444" v="117" actId="22"/>
        <pc:sldMkLst>
          <pc:docMk/>
          <pc:sldMk cId="3795903371" sldId="288"/>
        </pc:sldMkLst>
        <pc:picChg chg="add">
          <ac:chgData name="Vanipenta, Venkata Ravamma" userId="0b7e97f4-48ad-4d21-be07-9caa3603a62e" providerId="ADAL" clId="{7A88A41D-C537-49EB-98C2-F9655E316D68}" dt="2023-10-31T08:32:11.444" v="117" actId="22"/>
          <ac:picMkLst>
            <pc:docMk/>
            <pc:sldMk cId="3795903371" sldId="288"/>
            <ac:picMk id="3" creationId="{29A5F26F-726D-21A0-FAF1-5AA5D42BE440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33:16.977" v="118" actId="22"/>
        <pc:sldMkLst>
          <pc:docMk/>
          <pc:sldMk cId="2167295738" sldId="289"/>
        </pc:sldMkLst>
        <pc:picChg chg="add">
          <ac:chgData name="Vanipenta, Venkata Ravamma" userId="0b7e97f4-48ad-4d21-be07-9caa3603a62e" providerId="ADAL" clId="{7A88A41D-C537-49EB-98C2-F9655E316D68}" dt="2023-10-31T08:33:16.977" v="118" actId="22"/>
          <ac:picMkLst>
            <pc:docMk/>
            <pc:sldMk cId="2167295738" sldId="289"/>
            <ac:picMk id="3" creationId="{4BFF3521-71DA-5FE9-1CDF-E052B6844B5F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33:38.911" v="119" actId="22"/>
        <pc:sldMkLst>
          <pc:docMk/>
          <pc:sldMk cId="3701182745" sldId="290"/>
        </pc:sldMkLst>
        <pc:picChg chg="add">
          <ac:chgData name="Vanipenta, Venkata Ravamma" userId="0b7e97f4-48ad-4d21-be07-9caa3603a62e" providerId="ADAL" clId="{7A88A41D-C537-49EB-98C2-F9655E316D68}" dt="2023-10-31T08:33:38.911" v="119" actId="22"/>
          <ac:picMkLst>
            <pc:docMk/>
            <pc:sldMk cId="3701182745" sldId="290"/>
            <ac:picMk id="3" creationId="{17D09CD7-3D74-1D81-BC57-21D3762B8C57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58:44.359" v="122" actId="22"/>
        <pc:sldMkLst>
          <pc:docMk/>
          <pc:sldMk cId="3660262114" sldId="291"/>
        </pc:sldMkLst>
        <pc:picChg chg="add">
          <ac:chgData name="Vanipenta, Venkata Ravamma" userId="0b7e97f4-48ad-4d21-be07-9caa3603a62e" providerId="ADAL" clId="{7A88A41D-C537-49EB-98C2-F9655E316D68}" dt="2023-10-31T08:58:44.359" v="122" actId="22"/>
          <ac:picMkLst>
            <pc:docMk/>
            <pc:sldMk cId="3660262114" sldId="291"/>
            <ac:picMk id="3" creationId="{3268827E-793C-C260-CE10-2FEC8A1EAB7B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00:46.537" v="123" actId="22"/>
        <pc:sldMkLst>
          <pc:docMk/>
          <pc:sldMk cId="2582657508" sldId="292"/>
        </pc:sldMkLst>
        <pc:picChg chg="add">
          <ac:chgData name="Vanipenta, Venkata Ravamma" userId="0b7e97f4-48ad-4d21-be07-9caa3603a62e" providerId="ADAL" clId="{7A88A41D-C537-49EB-98C2-F9655E316D68}" dt="2023-10-31T09:00:46.537" v="123" actId="22"/>
          <ac:picMkLst>
            <pc:docMk/>
            <pc:sldMk cId="2582657508" sldId="292"/>
            <ac:picMk id="3" creationId="{3C604D0D-7EB8-2475-CFC9-6EE1DF5A2BDC}"/>
          </ac:picMkLst>
        </pc:picChg>
      </pc:sldChg>
      <pc:sldChg chg="addSp delSp modSp new mod">
        <pc:chgData name="Vanipenta, Venkata Ravamma" userId="0b7e97f4-48ad-4d21-be07-9caa3603a62e" providerId="ADAL" clId="{7A88A41D-C537-49EB-98C2-F9655E316D68}" dt="2023-10-31T09:03:13.807" v="128" actId="27309"/>
        <pc:sldMkLst>
          <pc:docMk/>
          <pc:sldMk cId="4250786382" sldId="293"/>
        </pc:sldMkLst>
        <pc:graphicFrameChg chg="add del modGraphic">
          <ac:chgData name="Vanipenta, Venkata Ravamma" userId="0b7e97f4-48ad-4d21-be07-9caa3603a62e" providerId="ADAL" clId="{7A88A41D-C537-49EB-98C2-F9655E316D68}" dt="2023-10-31T09:03:13.807" v="128" actId="27309"/>
          <ac:graphicFrameMkLst>
            <pc:docMk/>
            <pc:sldMk cId="4250786382" sldId="293"/>
            <ac:graphicFrameMk id="5" creationId="{978F3A5A-F353-512F-5CA4-2DDAE5411B36}"/>
          </ac:graphicFrameMkLst>
        </pc:graphicFrameChg>
        <pc:picChg chg="add">
          <ac:chgData name="Vanipenta, Venkata Ravamma" userId="0b7e97f4-48ad-4d21-be07-9caa3603a62e" providerId="ADAL" clId="{7A88A41D-C537-49EB-98C2-F9655E316D68}" dt="2023-10-31T09:02:31.332" v="126" actId="22"/>
          <ac:picMkLst>
            <pc:docMk/>
            <pc:sldMk cId="4250786382" sldId="293"/>
            <ac:picMk id="3" creationId="{B965CA41-3E7D-A47C-141E-6ED3E7D9953D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03:16.176" v="129" actId="22"/>
        <pc:sldMkLst>
          <pc:docMk/>
          <pc:sldMk cId="319556262" sldId="294"/>
        </pc:sldMkLst>
        <pc:picChg chg="add">
          <ac:chgData name="Vanipenta, Venkata Ravamma" userId="0b7e97f4-48ad-4d21-be07-9caa3603a62e" providerId="ADAL" clId="{7A88A41D-C537-49EB-98C2-F9655E316D68}" dt="2023-10-31T09:03:16.176" v="129" actId="22"/>
          <ac:picMkLst>
            <pc:docMk/>
            <pc:sldMk cId="319556262" sldId="294"/>
            <ac:picMk id="3" creationId="{483EC4E3-3427-73EF-5757-76B4BDEF66A5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05:16.911" v="132" actId="22"/>
        <pc:sldMkLst>
          <pc:docMk/>
          <pc:sldMk cId="102508296" sldId="295"/>
        </pc:sldMkLst>
        <pc:picChg chg="add">
          <ac:chgData name="Vanipenta, Venkata Ravamma" userId="0b7e97f4-48ad-4d21-be07-9caa3603a62e" providerId="ADAL" clId="{7A88A41D-C537-49EB-98C2-F9655E316D68}" dt="2023-10-31T09:05:16.911" v="132" actId="22"/>
          <ac:picMkLst>
            <pc:docMk/>
            <pc:sldMk cId="102508296" sldId="295"/>
            <ac:picMk id="3" creationId="{DFE03F6A-3963-6F93-7457-551C13B8E198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06:30.145" v="133" actId="22"/>
        <pc:sldMkLst>
          <pc:docMk/>
          <pc:sldMk cId="2402314134" sldId="296"/>
        </pc:sldMkLst>
        <pc:picChg chg="add">
          <ac:chgData name="Vanipenta, Venkata Ravamma" userId="0b7e97f4-48ad-4d21-be07-9caa3603a62e" providerId="ADAL" clId="{7A88A41D-C537-49EB-98C2-F9655E316D68}" dt="2023-10-31T09:06:30.145" v="133" actId="22"/>
          <ac:picMkLst>
            <pc:docMk/>
            <pc:sldMk cId="2402314134" sldId="296"/>
            <ac:picMk id="3" creationId="{D6F35B73-FEDA-59B3-2139-3EFC8029203C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06:59.777" v="134" actId="22"/>
        <pc:sldMkLst>
          <pc:docMk/>
          <pc:sldMk cId="3757175201" sldId="297"/>
        </pc:sldMkLst>
        <pc:picChg chg="add">
          <ac:chgData name="Vanipenta, Venkata Ravamma" userId="0b7e97f4-48ad-4d21-be07-9caa3603a62e" providerId="ADAL" clId="{7A88A41D-C537-49EB-98C2-F9655E316D68}" dt="2023-10-31T09:06:59.777" v="134" actId="22"/>
          <ac:picMkLst>
            <pc:docMk/>
            <pc:sldMk cId="3757175201" sldId="297"/>
            <ac:picMk id="3" creationId="{AA2613F4-6AAF-F321-1405-6C457EBDEBA0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07:28.838" v="135" actId="22"/>
        <pc:sldMkLst>
          <pc:docMk/>
          <pc:sldMk cId="3749937603" sldId="298"/>
        </pc:sldMkLst>
        <pc:picChg chg="add">
          <ac:chgData name="Vanipenta, Venkata Ravamma" userId="0b7e97f4-48ad-4d21-be07-9caa3603a62e" providerId="ADAL" clId="{7A88A41D-C537-49EB-98C2-F9655E316D68}" dt="2023-10-31T09:07:28.838" v="135" actId="22"/>
          <ac:picMkLst>
            <pc:docMk/>
            <pc:sldMk cId="3749937603" sldId="298"/>
            <ac:picMk id="3" creationId="{5F92F8C5-64D8-5415-4379-99C0C132FDF7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10:29.903" v="136" actId="22"/>
        <pc:sldMkLst>
          <pc:docMk/>
          <pc:sldMk cId="2811840110" sldId="299"/>
        </pc:sldMkLst>
        <pc:picChg chg="add">
          <ac:chgData name="Vanipenta, Venkata Ravamma" userId="0b7e97f4-48ad-4d21-be07-9caa3603a62e" providerId="ADAL" clId="{7A88A41D-C537-49EB-98C2-F9655E316D68}" dt="2023-10-31T09:10:29.903" v="136" actId="22"/>
          <ac:picMkLst>
            <pc:docMk/>
            <pc:sldMk cId="2811840110" sldId="299"/>
            <ac:picMk id="3" creationId="{DE9485C8-99CB-3DF9-233B-5091D5D1CE18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14:25.371" v="137" actId="22"/>
        <pc:sldMkLst>
          <pc:docMk/>
          <pc:sldMk cId="897314460" sldId="300"/>
        </pc:sldMkLst>
        <pc:picChg chg="add">
          <ac:chgData name="Vanipenta, Venkata Ravamma" userId="0b7e97f4-48ad-4d21-be07-9caa3603a62e" providerId="ADAL" clId="{7A88A41D-C537-49EB-98C2-F9655E316D68}" dt="2023-10-31T09:14:25.371" v="137" actId="22"/>
          <ac:picMkLst>
            <pc:docMk/>
            <pc:sldMk cId="897314460" sldId="300"/>
            <ac:picMk id="3" creationId="{35B57D80-A4B9-4325-82C8-BC2669A3C7F7}"/>
          </ac:picMkLst>
        </pc:picChg>
      </pc:sldChg>
      <pc:sldChg chg="addSp delSp new mod">
        <pc:chgData name="Vanipenta, Venkata Ravamma" userId="0b7e97f4-48ad-4d21-be07-9caa3603a62e" providerId="ADAL" clId="{7A88A41D-C537-49EB-98C2-F9655E316D68}" dt="2023-10-31T09:23:01.407" v="140" actId="22"/>
        <pc:sldMkLst>
          <pc:docMk/>
          <pc:sldMk cId="4208103953" sldId="301"/>
        </pc:sldMkLst>
        <pc:picChg chg="add del">
          <ac:chgData name="Vanipenta, Venkata Ravamma" userId="0b7e97f4-48ad-4d21-be07-9caa3603a62e" providerId="ADAL" clId="{7A88A41D-C537-49EB-98C2-F9655E316D68}" dt="2023-10-31T09:23:00.778" v="139" actId="478"/>
          <ac:picMkLst>
            <pc:docMk/>
            <pc:sldMk cId="4208103953" sldId="301"/>
            <ac:picMk id="3" creationId="{AF8D1968-1966-41D2-16FF-F769B40C9CCD}"/>
          </ac:picMkLst>
        </pc:picChg>
        <pc:picChg chg="add">
          <ac:chgData name="Vanipenta, Venkata Ravamma" userId="0b7e97f4-48ad-4d21-be07-9caa3603a62e" providerId="ADAL" clId="{7A88A41D-C537-49EB-98C2-F9655E316D68}" dt="2023-10-31T09:23:01.407" v="140" actId="22"/>
          <ac:picMkLst>
            <pc:docMk/>
            <pc:sldMk cId="4208103953" sldId="301"/>
            <ac:picMk id="5" creationId="{0A5847EE-8E9B-5788-0AFF-0F17B8FC6DF7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24:40.653" v="141" actId="22"/>
        <pc:sldMkLst>
          <pc:docMk/>
          <pc:sldMk cId="1464021471" sldId="302"/>
        </pc:sldMkLst>
        <pc:picChg chg="add">
          <ac:chgData name="Vanipenta, Venkata Ravamma" userId="0b7e97f4-48ad-4d21-be07-9caa3603a62e" providerId="ADAL" clId="{7A88A41D-C537-49EB-98C2-F9655E316D68}" dt="2023-10-31T09:24:40.653" v="141" actId="22"/>
          <ac:picMkLst>
            <pc:docMk/>
            <pc:sldMk cId="1464021471" sldId="302"/>
            <ac:picMk id="3" creationId="{AF6B7802-527B-64B8-61DF-6269AB4E57AA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28:16.550" v="142" actId="22"/>
        <pc:sldMkLst>
          <pc:docMk/>
          <pc:sldMk cId="2997714558" sldId="303"/>
        </pc:sldMkLst>
        <pc:picChg chg="add">
          <ac:chgData name="Vanipenta, Venkata Ravamma" userId="0b7e97f4-48ad-4d21-be07-9caa3603a62e" providerId="ADAL" clId="{7A88A41D-C537-49EB-98C2-F9655E316D68}" dt="2023-10-31T09:28:16.550" v="142" actId="22"/>
          <ac:picMkLst>
            <pc:docMk/>
            <pc:sldMk cId="2997714558" sldId="303"/>
            <ac:picMk id="3" creationId="{C82FAAC7-CB63-4650-0F13-55502DC3A605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33:44.350" v="147" actId="22"/>
        <pc:sldMkLst>
          <pc:docMk/>
          <pc:sldMk cId="1844006995" sldId="304"/>
        </pc:sldMkLst>
        <pc:picChg chg="add">
          <ac:chgData name="Vanipenta, Venkata Ravamma" userId="0b7e97f4-48ad-4d21-be07-9caa3603a62e" providerId="ADAL" clId="{7A88A41D-C537-49EB-98C2-F9655E316D68}" dt="2023-10-31T09:33:44.350" v="147" actId="22"/>
          <ac:picMkLst>
            <pc:docMk/>
            <pc:sldMk cId="1844006995" sldId="304"/>
            <ac:picMk id="3" creationId="{44259D6F-4FE4-D79A-D06B-7AA2BA1F6DD2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37:04.352" v="150" actId="22"/>
        <pc:sldMkLst>
          <pc:docMk/>
          <pc:sldMk cId="1382429230" sldId="305"/>
        </pc:sldMkLst>
        <pc:picChg chg="add">
          <ac:chgData name="Vanipenta, Venkata Ravamma" userId="0b7e97f4-48ad-4d21-be07-9caa3603a62e" providerId="ADAL" clId="{7A88A41D-C537-49EB-98C2-F9655E316D68}" dt="2023-10-31T09:37:04.352" v="150" actId="22"/>
          <ac:picMkLst>
            <pc:docMk/>
            <pc:sldMk cId="1382429230" sldId="305"/>
            <ac:picMk id="3" creationId="{8A1F1B68-DB9E-3E20-3AE0-9FAD09826879}"/>
          </ac:picMkLst>
        </pc:picChg>
      </pc:sldChg>
      <pc:sldChg chg="addSp add mod">
        <pc:chgData name="Vanipenta, Venkata Ravamma" userId="0b7e97f4-48ad-4d21-be07-9caa3603a62e" providerId="ADAL" clId="{7A88A41D-C537-49EB-98C2-F9655E316D68}" dt="2023-10-31T07:12:08.012" v="73" actId="22"/>
        <pc:sldMkLst>
          <pc:docMk/>
          <pc:sldMk cId="3702155354" sldId="306"/>
        </pc:sldMkLst>
        <pc:picChg chg="add">
          <ac:chgData name="Vanipenta, Venkata Ravamma" userId="0b7e97f4-48ad-4d21-be07-9caa3603a62e" providerId="ADAL" clId="{7A88A41D-C537-49EB-98C2-F9655E316D68}" dt="2023-10-31T07:12:08.012" v="73" actId="22"/>
          <ac:picMkLst>
            <pc:docMk/>
            <pc:sldMk cId="3702155354" sldId="306"/>
            <ac:picMk id="3" creationId="{02933445-E1FC-B05C-4F26-C30D60BE57E0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28:41.126" v="110" actId="22"/>
        <pc:sldMkLst>
          <pc:docMk/>
          <pc:sldMk cId="895808625" sldId="307"/>
        </pc:sldMkLst>
        <pc:picChg chg="add">
          <ac:chgData name="Vanipenta, Venkata Ravamma" userId="0b7e97f4-48ad-4d21-be07-9caa3603a62e" providerId="ADAL" clId="{7A88A41D-C537-49EB-98C2-F9655E316D68}" dt="2023-10-31T08:28:41.126" v="110" actId="22"/>
          <ac:picMkLst>
            <pc:docMk/>
            <pc:sldMk cId="895808625" sldId="307"/>
            <ac:picMk id="3" creationId="{79A1F06B-EE2D-2C24-98A6-E527729EF613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8:34:15.220" v="121" actId="22"/>
        <pc:sldMkLst>
          <pc:docMk/>
          <pc:sldMk cId="3745897918" sldId="308"/>
        </pc:sldMkLst>
        <pc:picChg chg="add">
          <ac:chgData name="Vanipenta, Venkata Ravamma" userId="0b7e97f4-48ad-4d21-be07-9caa3603a62e" providerId="ADAL" clId="{7A88A41D-C537-49EB-98C2-F9655E316D68}" dt="2023-10-31T08:34:15.220" v="121" actId="22"/>
          <ac:picMkLst>
            <pc:docMk/>
            <pc:sldMk cId="3745897918" sldId="308"/>
            <ac:picMk id="3" creationId="{0034DAEA-7CA3-AED1-3594-28308F1CACE1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01:27.500" v="125" actId="22"/>
        <pc:sldMkLst>
          <pc:docMk/>
          <pc:sldMk cId="1743696306" sldId="309"/>
        </pc:sldMkLst>
        <pc:picChg chg="add">
          <ac:chgData name="Vanipenta, Venkata Ravamma" userId="0b7e97f4-48ad-4d21-be07-9caa3603a62e" providerId="ADAL" clId="{7A88A41D-C537-49EB-98C2-F9655E316D68}" dt="2023-10-31T09:01:27.500" v="125" actId="22"/>
          <ac:picMkLst>
            <pc:docMk/>
            <pc:sldMk cId="1743696306" sldId="309"/>
            <ac:picMk id="3" creationId="{8CDBA2AB-D1CB-5333-B729-B949886DF115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03:52.514" v="131" actId="22"/>
        <pc:sldMkLst>
          <pc:docMk/>
          <pc:sldMk cId="2398018126" sldId="310"/>
        </pc:sldMkLst>
        <pc:picChg chg="add">
          <ac:chgData name="Vanipenta, Venkata Ravamma" userId="0b7e97f4-48ad-4d21-be07-9caa3603a62e" providerId="ADAL" clId="{7A88A41D-C537-49EB-98C2-F9655E316D68}" dt="2023-10-31T09:03:52.514" v="131" actId="22"/>
          <ac:picMkLst>
            <pc:docMk/>
            <pc:sldMk cId="2398018126" sldId="310"/>
            <ac:picMk id="3" creationId="{726A9B42-D6A2-4CB2-EE7A-E6725067B2AC}"/>
          </ac:picMkLst>
        </pc:picChg>
      </pc:sldChg>
      <pc:sldChg chg="addSp delSp new mod">
        <pc:chgData name="Vanipenta, Venkata Ravamma" userId="0b7e97f4-48ad-4d21-be07-9caa3603a62e" providerId="ADAL" clId="{7A88A41D-C537-49EB-98C2-F9655E316D68}" dt="2023-10-31T09:32:15.530" v="146" actId="22"/>
        <pc:sldMkLst>
          <pc:docMk/>
          <pc:sldMk cId="1308338794" sldId="311"/>
        </pc:sldMkLst>
        <pc:picChg chg="add del">
          <ac:chgData name="Vanipenta, Venkata Ravamma" userId="0b7e97f4-48ad-4d21-be07-9caa3603a62e" providerId="ADAL" clId="{7A88A41D-C537-49EB-98C2-F9655E316D68}" dt="2023-10-31T09:32:14.228" v="145" actId="478"/>
          <ac:picMkLst>
            <pc:docMk/>
            <pc:sldMk cId="1308338794" sldId="311"/>
            <ac:picMk id="3" creationId="{1C231E3B-5B62-179E-E621-F8164305596B}"/>
          </ac:picMkLst>
        </pc:picChg>
        <pc:picChg chg="add">
          <ac:chgData name="Vanipenta, Venkata Ravamma" userId="0b7e97f4-48ad-4d21-be07-9caa3603a62e" providerId="ADAL" clId="{7A88A41D-C537-49EB-98C2-F9655E316D68}" dt="2023-10-31T09:32:15.530" v="146" actId="22"/>
          <ac:picMkLst>
            <pc:docMk/>
            <pc:sldMk cId="1308338794" sldId="311"/>
            <ac:picMk id="5" creationId="{C1C043C5-5F90-C3C5-EABD-BB9BFE2A0328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34:37.464" v="149" actId="22"/>
        <pc:sldMkLst>
          <pc:docMk/>
          <pc:sldMk cId="4043400818" sldId="312"/>
        </pc:sldMkLst>
        <pc:picChg chg="add">
          <ac:chgData name="Vanipenta, Venkata Ravamma" userId="0b7e97f4-48ad-4d21-be07-9caa3603a62e" providerId="ADAL" clId="{7A88A41D-C537-49EB-98C2-F9655E316D68}" dt="2023-10-31T09:34:37.464" v="149" actId="22"/>
          <ac:picMkLst>
            <pc:docMk/>
            <pc:sldMk cId="4043400818" sldId="312"/>
            <ac:picMk id="3" creationId="{99762220-C28B-D8D6-9575-D06A0CC17F15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39:00.896" v="157" actId="22"/>
        <pc:sldMkLst>
          <pc:docMk/>
          <pc:sldMk cId="2481132721" sldId="313"/>
        </pc:sldMkLst>
        <pc:picChg chg="add">
          <ac:chgData name="Vanipenta, Venkata Ravamma" userId="0b7e97f4-48ad-4d21-be07-9caa3603a62e" providerId="ADAL" clId="{7A88A41D-C537-49EB-98C2-F9655E316D68}" dt="2023-10-31T09:39:00.896" v="157" actId="22"/>
          <ac:picMkLst>
            <pc:docMk/>
            <pc:sldMk cId="2481132721" sldId="313"/>
            <ac:picMk id="3" creationId="{9D69E60D-DC21-E35D-FBA9-6A85A8CCD7D2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40:12.053" v="158" actId="22"/>
        <pc:sldMkLst>
          <pc:docMk/>
          <pc:sldMk cId="809256327" sldId="314"/>
        </pc:sldMkLst>
        <pc:picChg chg="add">
          <ac:chgData name="Vanipenta, Venkata Ravamma" userId="0b7e97f4-48ad-4d21-be07-9caa3603a62e" providerId="ADAL" clId="{7A88A41D-C537-49EB-98C2-F9655E316D68}" dt="2023-10-31T09:40:12.053" v="158" actId="22"/>
          <ac:picMkLst>
            <pc:docMk/>
            <pc:sldMk cId="809256327" sldId="314"/>
            <ac:picMk id="3" creationId="{458BD50F-7C5B-1D4B-7229-F2FCD09EC2D5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42:58.516" v="161" actId="22"/>
        <pc:sldMkLst>
          <pc:docMk/>
          <pc:sldMk cId="3760657404" sldId="315"/>
        </pc:sldMkLst>
        <pc:picChg chg="add">
          <ac:chgData name="Vanipenta, Venkata Ravamma" userId="0b7e97f4-48ad-4d21-be07-9caa3603a62e" providerId="ADAL" clId="{7A88A41D-C537-49EB-98C2-F9655E316D68}" dt="2023-10-31T09:42:58.516" v="161" actId="22"/>
          <ac:picMkLst>
            <pc:docMk/>
            <pc:sldMk cId="3760657404" sldId="315"/>
            <ac:picMk id="3" creationId="{51C567F9-E435-551C-6CDC-BFCCD5B81F93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44:57.860" v="162" actId="22"/>
        <pc:sldMkLst>
          <pc:docMk/>
          <pc:sldMk cId="2977651095" sldId="316"/>
        </pc:sldMkLst>
        <pc:picChg chg="add">
          <ac:chgData name="Vanipenta, Venkata Ravamma" userId="0b7e97f4-48ad-4d21-be07-9caa3603a62e" providerId="ADAL" clId="{7A88A41D-C537-49EB-98C2-F9655E316D68}" dt="2023-10-31T09:44:57.860" v="162" actId="22"/>
          <ac:picMkLst>
            <pc:docMk/>
            <pc:sldMk cId="2977651095" sldId="316"/>
            <ac:picMk id="3" creationId="{5AEB2DFF-13D4-683A-A586-30C89DCFE4A8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47:47.199" v="201" actId="22"/>
        <pc:sldMkLst>
          <pc:docMk/>
          <pc:sldMk cId="256295419" sldId="317"/>
        </pc:sldMkLst>
        <pc:picChg chg="add">
          <ac:chgData name="Vanipenta, Venkata Ravamma" userId="0b7e97f4-48ad-4d21-be07-9caa3603a62e" providerId="ADAL" clId="{7A88A41D-C537-49EB-98C2-F9655E316D68}" dt="2023-10-31T09:47:47.199" v="201" actId="22"/>
          <ac:picMkLst>
            <pc:docMk/>
            <pc:sldMk cId="256295419" sldId="317"/>
            <ac:picMk id="3" creationId="{3E9B2DAD-0164-8238-8063-DA8CF13DE113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54:33.914" v="202" actId="22"/>
        <pc:sldMkLst>
          <pc:docMk/>
          <pc:sldMk cId="2255026393" sldId="318"/>
        </pc:sldMkLst>
        <pc:picChg chg="add">
          <ac:chgData name="Vanipenta, Venkata Ravamma" userId="0b7e97f4-48ad-4d21-be07-9caa3603a62e" providerId="ADAL" clId="{7A88A41D-C537-49EB-98C2-F9655E316D68}" dt="2023-10-31T09:54:33.914" v="202" actId="22"/>
          <ac:picMkLst>
            <pc:docMk/>
            <pc:sldMk cId="2255026393" sldId="318"/>
            <ac:picMk id="3" creationId="{8325F9B0-E4A7-0F1F-8715-C1A188778FC5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41:07.935" v="160" actId="22"/>
        <pc:sldMkLst>
          <pc:docMk/>
          <pc:sldMk cId="2276681298" sldId="319"/>
        </pc:sldMkLst>
        <pc:picChg chg="add">
          <ac:chgData name="Vanipenta, Venkata Ravamma" userId="0b7e97f4-48ad-4d21-be07-9caa3603a62e" providerId="ADAL" clId="{7A88A41D-C537-49EB-98C2-F9655E316D68}" dt="2023-10-31T09:41:07.935" v="160" actId="22"/>
          <ac:picMkLst>
            <pc:docMk/>
            <pc:sldMk cId="2276681298" sldId="319"/>
            <ac:picMk id="3" creationId="{AFE519C9-65AB-A67C-D9A1-192BF1E58227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58:19.374" v="203" actId="22"/>
        <pc:sldMkLst>
          <pc:docMk/>
          <pc:sldMk cId="4190140758" sldId="320"/>
        </pc:sldMkLst>
        <pc:picChg chg="add">
          <ac:chgData name="Vanipenta, Venkata Ravamma" userId="0b7e97f4-48ad-4d21-be07-9caa3603a62e" providerId="ADAL" clId="{7A88A41D-C537-49EB-98C2-F9655E316D68}" dt="2023-10-31T09:58:19.374" v="203" actId="22"/>
          <ac:picMkLst>
            <pc:docMk/>
            <pc:sldMk cId="4190140758" sldId="320"/>
            <ac:picMk id="3" creationId="{B50C028A-5283-D0CE-7A24-DB2683E0549C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09:59:16.180" v="204" actId="22"/>
        <pc:sldMkLst>
          <pc:docMk/>
          <pc:sldMk cId="2509421283" sldId="321"/>
        </pc:sldMkLst>
        <pc:picChg chg="add">
          <ac:chgData name="Vanipenta, Venkata Ravamma" userId="0b7e97f4-48ad-4d21-be07-9caa3603a62e" providerId="ADAL" clId="{7A88A41D-C537-49EB-98C2-F9655E316D68}" dt="2023-10-31T09:59:16.180" v="204" actId="22"/>
          <ac:picMkLst>
            <pc:docMk/>
            <pc:sldMk cId="2509421283" sldId="321"/>
            <ac:picMk id="3" creationId="{B94697FF-74BC-15E7-DBCF-8ED78592F150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00:23.410" v="205" actId="22"/>
        <pc:sldMkLst>
          <pc:docMk/>
          <pc:sldMk cId="3198832466" sldId="322"/>
        </pc:sldMkLst>
        <pc:picChg chg="add">
          <ac:chgData name="Vanipenta, Venkata Ravamma" userId="0b7e97f4-48ad-4d21-be07-9caa3603a62e" providerId="ADAL" clId="{7A88A41D-C537-49EB-98C2-F9655E316D68}" dt="2023-10-31T10:00:23.410" v="205" actId="22"/>
          <ac:picMkLst>
            <pc:docMk/>
            <pc:sldMk cId="3198832466" sldId="322"/>
            <ac:picMk id="3" creationId="{0331BE9D-F26A-E1D9-37DB-F02A0C71DF75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02:52.207" v="206" actId="22"/>
        <pc:sldMkLst>
          <pc:docMk/>
          <pc:sldMk cId="1958040569" sldId="323"/>
        </pc:sldMkLst>
        <pc:picChg chg="add">
          <ac:chgData name="Vanipenta, Venkata Ravamma" userId="0b7e97f4-48ad-4d21-be07-9caa3603a62e" providerId="ADAL" clId="{7A88A41D-C537-49EB-98C2-F9655E316D68}" dt="2023-10-31T10:02:52.207" v="206" actId="22"/>
          <ac:picMkLst>
            <pc:docMk/>
            <pc:sldMk cId="1958040569" sldId="323"/>
            <ac:picMk id="3" creationId="{8F10D288-D31C-8C61-DC59-FEBFF9B9C838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03:11.431" v="207" actId="22"/>
        <pc:sldMkLst>
          <pc:docMk/>
          <pc:sldMk cId="3659662746" sldId="324"/>
        </pc:sldMkLst>
        <pc:picChg chg="add">
          <ac:chgData name="Vanipenta, Venkata Ravamma" userId="0b7e97f4-48ad-4d21-be07-9caa3603a62e" providerId="ADAL" clId="{7A88A41D-C537-49EB-98C2-F9655E316D68}" dt="2023-10-31T10:03:11.431" v="207" actId="22"/>
          <ac:picMkLst>
            <pc:docMk/>
            <pc:sldMk cId="3659662746" sldId="324"/>
            <ac:picMk id="3" creationId="{497F5486-E83B-7036-7334-43B9C01F4788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04:06.606" v="208" actId="22"/>
        <pc:sldMkLst>
          <pc:docMk/>
          <pc:sldMk cId="1728993202" sldId="325"/>
        </pc:sldMkLst>
        <pc:picChg chg="add">
          <ac:chgData name="Vanipenta, Venkata Ravamma" userId="0b7e97f4-48ad-4d21-be07-9caa3603a62e" providerId="ADAL" clId="{7A88A41D-C537-49EB-98C2-F9655E316D68}" dt="2023-10-31T10:04:06.606" v="208" actId="22"/>
          <ac:picMkLst>
            <pc:docMk/>
            <pc:sldMk cId="1728993202" sldId="325"/>
            <ac:picMk id="3" creationId="{9F584969-9743-AEBA-E3BF-BEA4B10DBCA6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06:58.016" v="209" actId="22"/>
        <pc:sldMkLst>
          <pc:docMk/>
          <pc:sldMk cId="326519922" sldId="326"/>
        </pc:sldMkLst>
        <pc:picChg chg="add">
          <ac:chgData name="Vanipenta, Venkata Ravamma" userId="0b7e97f4-48ad-4d21-be07-9caa3603a62e" providerId="ADAL" clId="{7A88A41D-C537-49EB-98C2-F9655E316D68}" dt="2023-10-31T10:06:58.016" v="209" actId="22"/>
          <ac:picMkLst>
            <pc:docMk/>
            <pc:sldMk cId="326519922" sldId="326"/>
            <ac:picMk id="3" creationId="{3ACF6666-93E3-BF5C-F583-1E36BCC132E4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09:02.147" v="210" actId="22"/>
        <pc:sldMkLst>
          <pc:docMk/>
          <pc:sldMk cId="784887513" sldId="327"/>
        </pc:sldMkLst>
        <pc:picChg chg="add">
          <ac:chgData name="Vanipenta, Venkata Ravamma" userId="0b7e97f4-48ad-4d21-be07-9caa3603a62e" providerId="ADAL" clId="{7A88A41D-C537-49EB-98C2-F9655E316D68}" dt="2023-10-31T10:09:02.147" v="210" actId="22"/>
          <ac:picMkLst>
            <pc:docMk/>
            <pc:sldMk cId="784887513" sldId="327"/>
            <ac:picMk id="3" creationId="{0E0B0D56-3E6E-87EE-48C3-0319D4532B53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10:13.880" v="211" actId="22"/>
        <pc:sldMkLst>
          <pc:docMk/>
          <pc:sldMk cId="1885649352" sldId="328"/>
        </pc:sldMkLst>
        <pc:picChg chg="add">
          <ac:chgData name="Vanipenta, Venkata Ravamma" userId="0b7e97f4-48ad-4d21-be07-9caa3603a62e" providerId="ADAL" clId="{7A88A41D-C537-49EB-98C2-F9655E316D68}" dt="2023-10-31T10:10:13.880" v="211" actId="22"/>
          <ac:picMkLst>
            <pc:docMk/>
            <pc:sldMk cId="1885649352" sldId="328"/>
            <ac:picMk id="3" creationId="{A95C3A0F-D7D2-991D-E06E-8F1A13D9C8FD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11:25.076" v="212" actId="22"/>
        <pc:sldMkLst>
          <pc:docMk/>
          <pc:sldMk cId="2674492921" sldId="329"/>
        </pc:sldMkLst>
        <pc:picChg chg="add">
          <ac:chgData name="Vanipenta, Venkata Ravamma" userId="0b7e97f4-48ad-4d21-be07-9caa3603a62e" providerId="ADAL" clId="{7A88A41D-C537-49EB-98C2-F9655E316D68}" dt="2023-10-31T10:11:25.076" v="212" actId="22"/>
          <ac:picMkLst>
            <pc:docMk/>
            <pc:sldMk cId="2674492921" sldId="329"/>
            <ac:picMk id="3" creationId="{231DDF10-41EE-ABB2-6B8B-816CE3F4BEA0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12:40.808" v="213" actId="22"/>
        <pc:sldMkLst>
          <pc:docMk/>
          <pc:sldMk cId="388901829" sldId="330"/>
        </pc:sldMkLst>
        <pc:picChg chg="add">
          <ac:chgData name="Vanipenta, Venkata Ravamma" userId="0b7e97f4-48ad-4d21-be07-9caa3603a62e" providerId="ADAL" clId="{7A88A41D-C537-49EB-98C2-F9655E316D68}" dt="2023-10-31T10:12:40.808" v="213" actId="22"/>
          <ac:picMkLst>
            <pc:docMk/>
            <pc:sldMk cId="388901829" sldId="330"/>
            <ac:picMk id="3" creationId="{60FBC114-BBF7-F182-8240-A0ED507A6C68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14:56.100" v="214" actId="22"/>
        <pc:sldMkLst>
          <pc:docMk/>
          <pc:sldMk cId="1534560718" sldId="331"/>
        </pc:sldMkLst>
        <pc:picChg chg="add">
          <ac:chgData name="Vanipenta, Venkata Ravamma" userId="0b7e97f4-48ad-4d21-be07-9caa3603a62e" providerId="ADAL" clId="{7A88A41D-C537-49EB-98C2-F9655E316D68}" dt="2023-10-31T10:14:56.100" v="214" actId="22"/>
          <ac:picMkLst>
            <pc:docMk/>
            <pc:sldMk cId="1534560718" sldId="331"/>
            <ac:picMk id="3" creationId="{E5554DAD-E348-47C6-E120-F4A5693DDF7B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16:20.310" v="216" actId="22"/>
        <pc:sldMkLst>
          <pc:docMk/>
          <pc:sldMk cId="3379893193" sldId="332"/>
        </pc:sldMkLst>
        <pc:picChg chg="add">
          <ac:chgData name="Vanipenta, Venkata Ravamma" userId="0b7e97f4-48ad-4d21-be07-9caa3603a62e" providerId="ADAL" clId="{7A88A41D-C537-49EB-98C2-F9655E316D68}" dt="2023-10-31T10:16:20.310" v="216" actId="22"/>
          <ac:picMkLst>
            <pc:docMk/>
            <pc:sldMk cId="3379893193" sldId="332"/>
            <ac:picMk id="3" creationId="{B0FECBEB-E9B2-1AF5-15C7-B5CAD4364BFF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15:46.050" v="215" actId="22"/>
        <pc:sldMkLst>
          <pc:docMk/>
          <pc:sldMk cId="2398274188" sldId="333"/>
        </pc:sldMkLst>
        <pc:picChg chg="add">
          <ac:chgData name="Vanipenta, Venkata Ravamma" userId="0b7e97f4-48ad-4d21-be07-9caa3603a62e" providerId="ADAL" clId="{7A88A41D-C537-49EB-98C2-F9655E316D68}" dt="2023-10-31T10:15:46.050" v="215" actId="22"/>
          <ac:picMkLst>
            <pc:docMk/>
            <pc:sldMk cId="2398274188" sldId="333"/>
            <ac:picMk id="3" creationId="{6EB5A369-5720-D0D8-544B-214A5B602EBF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20:20.150" v="218" actId="22"/>
        <pc:sldMkLst>
          <pc:docMk/>
          <pc:sldMk cId="1100008989" sldId="334"/>
        </pc:sldMkLst>
        <pc:picChg chg="add">
          <ac:chgData name="Vanipenta, Venkata Ravamma" userId="0b7e97f4-48ad-4d21-be07-9caa3603a62e" providerId="ADAL" clId="{7A88A41D-C537-49EB-98C2-F9655E316D68}" dt="2023-10-31T10:20:20.150" v="218" actId="22"/>
          <ac:picMkLst>
            <pc:docMk/>
            <pc:sldMk cId="1100008989" sldId="334"/>
            <ac:picMk id="3" creationId="{B94E297E-4665-8839-0244-B9BD28445AA5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19:51.532" v="217" actId="22"/>
        <pc:sldMkLst>
          <pc:docMk/>
          <pc:sldMk cId="2357146737" sldId="335"/>
        </pc:sldMkLst>
        <pc:picChg chg="add">
          <ac:chgData name="Vanipenta, Venkata Ravamma" userId="0b7e97f4-48ad-4d21-be07-9caa3603a62e" providerId="ADAL" clId="{7A88A41D-C537-49EB-98C2-F9655E316D68}" dt="2023-10-31T10:19:51.532" v="217" actId="22"/>
          <ac:picMkLst>
            <pc:docMk/>
            <pc:sldMk cId="2357146737" sldId="335"/>
            <ac:picMk id="3" creationId="{A55A579F-C573-84AF-94AA-D59CDD801266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27:06.879" v="219" actId="22"/>
        <pc:sldMkLst>
          <pc:docMk/>
          <pc:sldMk cId="2450239641" sldId="336"/>
        </pc:sldMkLst>
        <pc:picChg chg="add">
          <ac:chgData name="Vanipenta, Venkata Ravamma" userId="0b7e97f4-48ad-4d21-be07-9caa3603a62e" providerId="ADAL" clId="{7A88A41D-C537-49EB-98C2-F9655E316D68}" dt="2023-10-31T10:27:06.879" v="219" actId="22"/>
          <ac:picMkLst>
            <pc:docMk/>
            <pc:sldMk cId="2450239641" sldId="336"/>
            <ac:picMk id="3" creationId="{7CA14C9A-B306-8ED0-E7BC-909FCF1ED12A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27:53.774" v="220" actId="22"/>
        <pc:sldMkLst>
          <pc:docMk/>
          <pc:sldMk cId="1293368695" sldId="337"/>
        </pc:sldMkLst>
        <pc:picChg chg="add">
          <ac:chgData name="Vanipenta, Venkata Ravamma" userId="0b7e97f4-48ad-4d21-be07-9caa3603a62e" providerId="ADAL" clId="{7A88A41D-C537-49EB-98C2-F9655E316D68}" dt="2023-10-31T10:27:53.774" v="220" actId="22"/>
          <ac:picMkLst>
            <pc:docMk/>
            <pc:sldMk cId="1293368695" sldId="337"/>
            <ac:picMk id="3" creationId="{7949B74D-0CF9-E16D-BD9F-134A55FF4FAF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28:57.896" v="221" actId="22"/>
        <pc:sldMkLst>
          <pc:docMk/>
          <pc:sldMk cId="2131391606" sldId="338"/>
        </pc:sldMkLst>
        <pc:picChg chg="add">
          <ac:chgData name="Vanipenta, Venkata Ravamma" userId="0b7e97f4-48ad-4d21-be07-9caa3603a62e" providerId="ADAL" clId="{7A88A41D-C537-49EB-98C2-F9655E316D68}" dt="2023-10-31T10:28:57.896" v="221" actId="22"/>
          <ac:picMkLst>
            <pc:docMk/>
            <pc:sldMk cId="2131391606" sldId="338"/>
            <ac:picMk id="3" creationId="{2A090683-C990-BAEB-3204-F20CF0F3CCF6}"/>
          </ac:picMkLst>
        </pc:picChg>
      </pc:sldChg>
      <pc:sldChg chg="addSp new del mod">
        <pc:chgData name="Vanipenta, Venkata Ravamma" userId="0b7e97f4-48ad-4d21-be07-9caa3603a62e" providerId="ADAL" clId="{7A88A41D-C537-49EB-98C2-F9655E316D68}" dt="2023-10-31T10:30:57.435" v="224" actId="47"/>
        <pc:sldMkLst>
          <pc:docMk/>
          <pc:sldMk cId="4138271136" sldId="339"/>
        </pc:sldMkLst>
        <pc:picChg chg="add">
          <ac:chgData name="Vanipenta, Venkata Ravamma" userId="0b7e97f4-48ad-4d21-be07-9caa3603a62e" providerId="ADAL" clId="{7A88A41D-C537-49EB-98C2-F9655E316D68}" dt="2023-10-31T10:29:23.723" v="222" actId="22"/>
          <ac:picMkLst>
            <pc:docMk/>
            <pc:sldMk cId="4138271136" sldId="339"/>
            <ac:picMk id="3" creationId="{3DAEC87C-CF88-1E3D-E61F-E48DF5E6762E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30:06.403" v="223" actId="22"/>
        <pc:sldMkLst>
          <pc:docMk/>
          <pc:sldMk cId="1795026847" sldId="340"/>
        </pc:sldMkLst>
        <pc:picChg chg="add">
          <ac:chgData name="Vanipenta, Venkata Ravamma" userId="0b7e97f4-48ad-4d21-be07-9caa3603a62e" providerId="ADAL" clId="{7A88A41D-C537-49EB-98C2-F9655E316D68}" dt="2023-10-31T10:30:06.403" v="223" actId="22"/>
          <ac:picMkLst>
            <pc:docMk/>
            <pc:sldMk cId="1795026847" sldId="340"/>
            <ac:picMk id="3" creationId="{3986D248-CC28-B49B-73E7-96EAD0BD889F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35:53.566" v="229" actId="22"/>
        <pc:sldMkLst>
          <pc:docMk/>
          <pc:sldMk cId="1504309025" sldId="341"/>
        </pc:sldMkLst>
        <pc:picChg chg="add">
          <ac:chgData name="Vanipenta, Venkata Ravamma" userId="0b7e97f4-48ad-4d21-be07-9caa3603a62e" providerId="ADAL" clId="{7A88A41D-C537-49EB-98C2-F9655E316D68}" dt="2023-10-31T10:35:53.566" v="229" actId="22"/>
          <ac:picMkLst>
            <pc:docMk/>
            <pc:sldMk cId="1504309025" sldId="341"/>
            <ac:picMk id="3" creationId="{F4C4BA73-646C-2069-9D58-6AA012053F22}"/>
          </ac:picMkLst>
        </pc:picChg>
      </pc:sldChg>
      <pc:sldChg chg="addSp delSp new mod">
        <pc:chgData name="Vanipenta, Venkata Ravamma" userId="0b7e97f4-48ad-4d21-be07-9caa3603a62e" providerId="ADAL" clId="{7A88A41D-C537-49EB-98C2-F9655E316D68}" dt="2023-10-31T10:45:00.668" v="236" actId="22"/>
        <pc:sldMkLst>
          <pc:docMk/>
          <pc:sldMk cId="2560260237" sldId="342"/>
        </pc:sldMkLst>
        <pc:picChg chg="add del">
          <ac:chgData name="Vanipenta, Venkata Ravamma" userId="0b7e97f4-48ad-4d21-be07-9caa3603a62e" providerId="ADAL" clId="{7A88A41D-C537-49EB-98C2-F9655E316D68}" dt="2023-10-31T10:44:59.430" v="235" actId="478"/>
          <ac:picMkLst>
            <pc:docMk/>
            <pc:sldMk cId="2560260237" sldId="342"/>
            <ac:picMk id="3" creationId="{4FF3864C-2F80-D843-ADDC-64ECEE0FF1B2}"/>
          </ac:picMkLst>
        </pc:picChg>
        <pc:picChg chg="add">
          <ac:chgData name="Vanipenta, Venkata Ravamma" userId="0b7e97f4-48ad-4d21-be07-9caa3603a62e" providerId="ADAL" clId="{7A88A41D-C537-49EB-98C2-F9655E316D68}" dt="2023-10-31T10:45:00.668" v="236" actId="22"/>
          <ac:picMkLst>
            <pc:docMk/>
            <pc:sldMk cId="2560260237" sldId="342"/>
            <ac:picMk id="5" creationId="{EE26D6EC-F10F-1F89-B79F-7606BB7A2E34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48:03.555" v="237" actId="22"/>
        <pc:sldMkLst>
          <pc:docMk/>
          <pc:sldMk cId="626781386" sldId="343"/>
        </pc:sldMkLst>
        <pc:picChg chg="add">
          <ac:chgData name="Vanipenta, Venkata Ravamma" userId="0b7e97f4-48ad-4d21-be07-9caa3603a62e" providerId="ADAL" clId="{7A88A41D-C537-49EB-98C2-F9655E316D68}" dt="2023-10-31T10:48:03.555" v="237" actId="22"/>
          <ac:picMkLst>
            <pc:docMk/>
            <pc:sldMk cId="626781386" sldId="343"/>
            <ac:picMk id="3" creationId="{7E943460-9823-E687-E8D7-50202BB88900}"/>
          </ac:picMkLst>
        </pc:picChg>
      </pc:sldChg>
      <pc:sldChg chg="addSp new mod">
        <pc:chgData name="Vanipenta, Venkata Ravamma" userId="0b7e97f4-48ad-4d21-be07-9caa3603a62e" providerId="ADAL" clId="{7A88A41D-C537-49EB-98C2-F9655E316D68}" dt="2023-10-31T10:48:41.323" v="238" actId="22"/>
        <pc:sldMkLst>
          <pc:docMk/>
          <pc:sldMk cId="565960900" sldId="344"/>
        </pc:sldMkLst>
        <pc:picChg chg="add">
          <ac:chgData name="Vanipenta, Venkata Ravamma" userId="0b7e97f4-48ad-4d21-be07-9caa3603a62e" providerId="ADAL" clId="{7A88A41D-C537-49EB-98C2-F9655E316D68}" dt="2023-10-31T10:48:41.323" v="238" actId="22"/>
          <ac:picMkLst>
            <pc:docMk/>
            <pc:sldMk cId="565960900" sldId="344"/>
            <ac:picMk id="3" creationId="{2709A2D6-1DCC-AB70-6B39-22FB237F9898}"/>
          </ac:picMkLst>
        </pc:picChg>
      </pc:sldChg>
      <pc:sldChg chg="new">
        <pc:chgData name="Vanipenta, Venkata Ravamma" userId="0b7e97f4-48ad-4d21-be07-9caa3603a62e" providerId="ADAL" clId="{7A88A41D-C537-49EB-98C2-F9655E316D68}" dt="2023-10-31T09:45:08.718" v="188" actId="680"/>
        <pc:sldMkLst>
          <pc:docMk/>
          <pc:sldMk cId="1675798492" sldId="345"/>
        </pc:sldMkLst>
      </pc:sldChg>
      <pc:sldChg chg="new">
        <pc:chgData name="Vanipenta, Venkata Ravamma" userId="0b7e97f4-48ad-4d21-be07-9caa3603a62e" providerId="ADAL" clId="{7A88A41D-C537-49EB-98C2-F9655E316D68}" dt="2023-10-31T09:45:08.942" v="189" actId="680"/>
        <pc:sldMkLst>
          <pc:docMk/>
          <pc:sldMk cId="964947717" sldId="346"/>
        </pc:sldMkLst>
      </pc:sldChg>
      <pc:sldChg chg="new">
        <pc:chgData name="Vanipenta, Venkata Ravamma" userId="0b7e97f4-48ad-4d21-be07-9caa3603a62e" providerId="ADAL" clId="{7A88A41D-C537-49EB-98C2-F9655E316D68}" dt="2023-10-31T09:45:09.160" v="190" actId="680"/>
        <pc:sldMkLst>
          <pc:docMk/>
          <pc:sldMk cId="1559261154" sldId="347"/>
        </pc:sldMkLst>
      </pc:sldChg>
      <pc:sldChg chg="new">
        <pc:chgData name="Vanipenta, Venkata Ravamma" userId="0b7e97f4-48ad-4d21-be07-9caa3603a62e" providerId="ADAL" clId="{7A88A41D-C537-49EB-98C2-F9655E316D68}" dt="2023-10-31T09:45:09.390" v="191" actId="680"/>
        <pc:sldMkLst>
          <pc:docMk/>
          <pc:sldMk cId="186127648" sldId="348"/>
        </pc:sldMkLst>
      </pc:sldChg>
      <pc:sldChg chg="new">
        <pc:chgData name="Vanipenta, Venkata Ravamma" userId="0b7e97f4-48ad-4d21-be07-9caa3603a62e" providerId="ADAL" clId="{7A88A41D-C537-49EB-98C2-F9655E316D68}" dt="2023-10-31T09:45:10.340" v="192" actId="680"/>
        <pc:sldMkLst>
          <pc:docMk/>
          <pc:sldMk cId="3749513503" sldId="349"/>
        </pc:sldMkLst>
      </pc:sldChg>
      <pc:sldChg chg="new">
        <pc:chgData name="Vanipenta, Venkata Ravamma" userId="0b7e97f4-48ad-4d21-be07-9caa3603a62e" providerId="ADAL" clId="{7A88A41D-C537-49EB-98C2-F9655E316D68}" dt="2023-10-31T09:45:11.144" v="193" actId="680"/>
        <pc:sldMkLst>
          <pc:docMk/>
          <pc:sldMk cId="413276562" sldId="350"/>
        </pc:sldMkLst>
      </pc:sldChg>
      <pc:sldChg chg="new">
        <pc:chgData name="Vanipenta, Venkata Ravamma" userId="0b7e97f4-48ad-4d21-be07-9caa3603a62e" providerId="ADAL" clId="{7A88A41D-C537-49EB-98C2-F9655E316D68}" dt="2023-10-31T09:45:11.355" v="194" actId="680"/>
        <pc:sldMkLst>
          <pc:docMk/>
          <pc:sldMk cId="3722983575" sldId="351"/>
        </pc:sldMkLst>
      </pc:sldChg>
      <pc:sldChg chg="new">
        <pc:chgData name="Vanipenta, Venkata Ravamma" userId="0b7e97f4-48ad-4d21-be07-9caa3603a62e" providerId="ADAL" clId="{7A88A41D-C537-49EB-98C2-F9655E316D68}" dt="2023-10-31T09:45:11.582" v="195" actId="680"/>
        <pc:sldMkLst>
          <pc:docMk/>
          <pc:sldMk cId="991541151" sldId="352"/>
        </pc:sldMkLst>
      </pc:sldChg>
      <pc:sldChg chg="new">
        <pc:chgData name="Vanipenta, Venkata Ravamma" userId="0b7e97f4-48ad-4d21-be07-9caa3603a62e" providerId="ADAL" clId="{7A88A41D-C537-49EB-98C2-F9655E316D68}" dt="2023-10-31T09:45:12.364" v="196" actId="680"/>
        <pc:sldMkLst>
          <pc:docMk/>
          <pc:sldMk cId="1374614175" sldId="353"/>
        </pc:sldMkLst>
      </pc:sldChg>
      <pc:sldChg chg="new">
        <pc:chgData name="Vanipenta, Venkata Ravamma" userId="0b7e97f4-48ad-4d21-be07-9caa3603a62e" providerId="ADAL" clId="{7A88A41D-C537-49EB-98C2-F9655E316D68}" dt="2023-10-31T09:45:12.592" v="197" actId="680"/>
        <pc:sldMkLst>
          <pc:docMk/>
          <pc:sldMk cId="2366344096" sldId="354"/>
        </pc:sldMkLst>
      </pc:sldChg>
      <pc:sldChg chg="new">
        <pc:chgData name="Vanipenta, Venkata Ravamma" userId="0b7e97f4-48ad-4d21-be07-9caa3603a62e" providerId="ADAL" clId="{7A88A41D-C537-49EB-98C2-F9655E316D68}" dt="2023-10-31T09:45:13.339" v="198" actId="680"/>
        <pc:sldMkLst>
          <pc:docMk/>
          <pc:sldMk cId="289986593" sldId="355"/>
        </pc:sldMkLst>
      </pc:sldChg>
      <pc:sldChg chg="addSp delSp new mod">
        <pc:chgData name="Vanipenta, Venkata Ravamma" userId="0b7e97f4-48ad-4d21-be07-9caa3603a62e" providerId="ADAL" clId="{7A88A41D-C537-49EB-98C2-F9655E316D68}" dt="2023-10-31T10:37:16.432" v="231" actId="22"/>
        <pc:sldMkLst>
          <pc:docMk/>
          <pc:sldMk cId="139174419" sldId="356"/>
        </pc:sldMkLst>
        <pc:picChg chg="add del">
          <ac:chgData name="Vanipenta, Venkata Ravamma" userId="0b7e97f4-48ad-4d21-be07-9caa3603a62e" providerId="ADAL" clId="{7A88A41D-C537-49EB-98C2-F9655E316D68}" dt="2023-10-31T10:32:10.428" v="227" actId="478"/>
          <ac:picMkLst>
            <pc:docMk/>
            <pc:sldMk cId="139174419" sldId="356"/>
            <ac:picMk id="3" creationId="{C7F9CBD5-B87A-C023-C0B1-DBB6FB00AEF8}"/>
          </ac:picMkLst>
        </pc:picChg>
        <pc:picChg chg="add del">
          <ac:chgData name="Vanipenta, Venkata Ravamma" userId="0b7e97f4-48ad-4d21-be07-9caa3603a62e" providerId="ADAL" clId="{7A88A41D-C537-49EB-98C2-F9655E316D68}" dt="2023-10-31T10:37:15.712" v="230" actId="478"/>
          <ac:picMkLst>
            <pc:docMk/>
            <pc:sldMk cId="139174419" sldId="356"/>
            <ac:picMk id="5" creationId="{CFFA6DE7-F796-A1EC-2B41-9234440BB92D}"/>
          </ac:picMkLst>
        </pc:picChg>
        <pc:picChg chg="add">
          <ac:chgData name="Vanipenta, Venkata Ravamma" userId="0b7e97f4-48ad-4d21-be07-9caa3603a62e" providerId="ADAL" clId="{7A88A41D-C537-49EB-98C2-F9655E316D68}" dt="2023-10-31T10:37:16.432" v="231" actId="22"/>
          <ac:picMkLst>
            <pc:docMk/>
            <pc:sldMk cId="139174419" sldId="356"/>
            <ac:picMk id="7" creationId="{18FB7E34-1337-25F1-6E43-FA2F2FC4CB7F}"/>
          </ac:picMkLst>
        </pc:picChg>
      </pc:sldChg>
      <pc:sldChg chg="new del">
        <pc:chgData name="Vanipenta, Venkata Ravamma" userId="0b7e97f4-48ad-4d21-be07-9caa3603a62e" providerId="ADAL" clId="{7A88A41D-C537-49EB-98C2-F9655E316D68}" dt="2023-10-31T09:45:15.816" v="200" actId="47"/>
        <pc:sldMkLst>
          <pc:docMk/>
          <pc:sldMk cId="3196795805" sldId="356"/>
        </pc:sldMkLst>
      </pc:sldChg>
      <pc:sldChg chg="addSp new mod">
        <pc:chgData name="Vanipenta, Venkata Ravamma" userId="0b7e97f4-48ad-4d21-be07-9caa3603a62e" providerId="ADAL" clId="{7A88A41D-C537-49EB-98C2-F9655E316D68}" dt="2023-10-31T10:38:46.159" v="233" actId="22"/>
        <pc:sldMkLst>
          <pc:docMk/>
          <pc:sldMk cId="3721497729" sldId="357"/>
        </pc:sldMkLst>
        <pc:picChg chg="add">
          <ac:chgData name="Vanipenta, Venkata Ravamma" userId="0b7e97f4-48ad-4d21-be07-9caa3603a62e" providerId="ADAL" clId="{7A88A41D-C537-49EB-98C2-F9655E316D68}" dt="2023-10-31T10:38:46.159" v="233" actId="22"/>
          <ac:picMkLst>
            <pc:docMk/>
            <pc:sldMk cId="3721497729" sldId="357"/>
            <ac:picMk id="3" creationId="{2C5BDB5A-9154-4AA9-FEBF-9ACC75D212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11FC-C72A-1FD8-F318-DA5EED297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577D2-D4A7-B40D-E46B-6DE976AD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ADB6-73B2-0AF2-651D-A6C44083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6EA48-EEA9-2BF2-2F3E-5F130DE8C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C0991-A420-3077-EE8B-6039313E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80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BF28-7A63-BC0B-6B79-A764A559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E7453-2697-286C-C6E1-56A5CFB43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71E7B-1C11-3006-4240-E49E66A5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AC7DD-E177-A9F7-51EE-B5877A26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87629-5F04-684F-3549-5AE0BF1A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43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8E48D-07BE-27B0-3CDD-AEFE862A6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88611-5CEE-F907-6F2B-0DC1D6D80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C5640-2710-2EE6-7306-647126CB9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5596B-F8C3-7BD5-E781-D22D917B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EBFE-B634-71BE-8ACD-027B1025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99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2DA3-D26B-4085-6ABA-078BC7DB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A337-43A0-3225-32F1-1FFA9786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3DEA-71F0-98A3-1E04-63048D81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AD207-44C4-7BA8-762E-5DEAD9F7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C454A-2D39-6801-FFF8-1183CD04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93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80B8-4386-4F18-A6C5-6817F03F6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2BD71-54C5-C80A-DB4E-5CE8E697B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09B92-F975-41D7-6B60-8F3FEE04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42D2B-4EFB-3785-F3D2-2073FBD8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F93D-91FD-39A3-BC37-3C90C303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838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89D6-90C5-A68E-808C-708C994D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EC3CA-4356-04CC-13D3-10479F09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BBCC8-9CCE-93D1-F6C7-BC620D00E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B7228-9FF8-602B-45B8-9A92210B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E733A-0FE1-9BA7-2E4B-93B90C54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A8CF4-FBD1-2B01-DF34-8E3096A8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04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C47E-197F-549B-100A-57117AD2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28396-E011-6941-C812-607844729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47D32-3435-2D03-42F3-D84920BA5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FAAC4-A004-D90B-6517-70AC15A79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429FE-F489-E098-016C-9F4EDF5DC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842F08-EA10-74FF-A273-5B7CA22A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FC8678-F2B3-ABDA-217B-76414E7A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9FAAA2-CFEF-D287-4650-02359AC8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2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C6FA-9C0D-13A2-036E-EB82060F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7280D-B967-F5E2-83DC-14F280B8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55F87-3681-87FC-DFB0-D8E6FF1D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A4144-EC2E-2E26-BB9E-5B5A3776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48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BDF697-2F5B-5F12-ED58-84F6EBA4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D920C-9138-9629-5B4E-58CF10B4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A7D90-A8BD-746D-B3B9-14A8E31E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28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70F7-4EC2-7A2A-5754-6A3C841F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05A9-B535-4EEE-64FF-038284DB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D3CE3-3956-380A-10FC-596A5B7F7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E9749-9239-9A8F-EEC3-E44110AB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8711A-5F0D-AA18-F779-36C1E919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41CBD-F27D-FF9E-D837-15626892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88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AB2A-E206-3B63-8AB9-5ED2088A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5FA80-FBFC-E69A-7976-256A8423B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FB637-DD75-5EB6-2CA9-41ED7E7B6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9802A-45CA-0917-75D7-A9EFF419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9643D-AF58-8399-15C7-24D27A07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124FB-ED20-19BF-B299-753D3D53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57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67B35-FAB4-A333-2D00-FA56AFCD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CB03A-3C06-94D1-7B5F-3B0FE2918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D6986-459F-B8BF-57E1-CD07109EC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CBC57-FFC7-430E-AE10-3E750955C32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2C083-F14E-5ADB-9A45-6C5B67C0E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D6B54-1944-FE88-CD71-B249D7A18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7991-245B-4426-8000-33FB7CFC2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96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A5A15-FF93-FA90-52E5-CD403735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98" y="2609808"/>
            <a:ext cx="4934204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1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C1D91-7C66-2FA8-6500-D264E138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852" y="2838419"/>
            <a:ext cx="6712295" cy="11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150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3440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8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DE3AC-015D-0AAE-2A40-0F062782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48" y="1482625"/>
            <a:ext cx="6864703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4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C1FCC-98AF-F47C-05FA-DCB74231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37" y="2638384"/>
            <a:ext cx="4381725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36F0D-FDA8-3DAE-750B-1E636E545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35" y="1396895"/>
            <a:ext cx="8369730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68BAE-91C1-914D-DB32-9CD59360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821" y="1511201"/>
            <a:ext cx="5988358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0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A8E3E-3299-7432-86C4-C1E76356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39" y="1304816"/>
            <a:ext cx="8191921" cy="42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3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71223-4473-274F-BAE7-C8639903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62" y="1476274"/>
            <a:ext cx="8274475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2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0A45A-EA88-04C8-BE2E-6A38CDC9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08" y="1381019"/>
            <a:ext cx="8439584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54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0B967-5C01-4CE5-B483-ECDEFDE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18" y="1377844"/>
            <a:ext cx="8058564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E7D81-7579-2AA6-4FE1-8795FEE9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501676"/>
            <a:ext cx="8122067" cy="38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8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1CEAB-6B6D-E473-2CA7-3559651B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23" y="1806491"/>
            <a:ext cx="5886753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6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FB1925-945E-E7D3-E045-B1191387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438172"/>
            <a:ext cx="8122067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2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F3DC2-F6DC-5773-BF35-2022D85B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406421"/>
            <a:ext cx="7969660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6BEBBE-10EB-3B71-7D4D-3A071C36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16" y="1539778"/>
            <a:ext cx="8134768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0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0524B-E18D-EBFF-D90C-40F8BC09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1342918"/>
            <a:ext cx="8064914" cy="4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7663E-1CA6-2859-7CDF-2BB7A300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51" y="2828894"/>
            <a:ext cx="4819898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3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2373A-FFC7-DD08-2992-E7076CB7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72" y="2619333"/>
            <a:ext cx="6921856" cy="16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3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E9BCE-96B4-0867-C8D6-DBA206E6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1958899"/>
            <a:ext cx="6655142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F395A-3AC3-1931-235A-BB7241DB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3" y="1949374"/>
            <a:ext cx="7055213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19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968BD-153B-E34D-23BC-6672A70E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88" y="1447698"/>
            <a:ext cx="8255424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5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1F06B-EE2D-2C24-98A6-E527729E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72" y="1587405"/>
            <a:ext cx="7893456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ADA33-3BED-5F16-DDE6-F0EE9EFA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338" y="2682836"/>
            <a:ext cx="3359323" cy="1492327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85C924E-FC2A-5820-9E12-CE6936DC6C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9082710"/>
                  </p:ext>
                </p:extLst>
              </p:nvPr>
            </p:nvGraphicFramePr>
            <p:xfrm>
              <a:off x="1240221" y="3217641"/>
              <a:ext cx="3048000" cy="1714500"/>
            </p:xfrm>
            <a:graphic>
              <a:graphicData uri="http://schemas.microsoft.com/office/powerpoint/2016/slidezoom">
                <pslz:sldZm>
                  <pslz:sldZmObj sldId="259" cId="2846235840">
                    <pslz:zmPr id="{B8E975E1-E602-4D9D-8B27-05B5B69B92B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B85C924E-FC2A-5820-9E12-CE6936DC6C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0221" y="321764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29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D47A2-2D58-1F30-BC4A-86337DF0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47" y="2768566"/>
            <a:ext cx="6915505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4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10B46-18DE-4CDA-F329-ECE9EBCF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84" y="2254189"/>
            <a:ext cx="5493032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6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30F56-0DC8-5DC5-2D6E-BD59CEF8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80" y="2759040"/>
            <a:ext cx="4673840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178593-C96A-793B-1858-7785643F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86" y="1492150"/>
            <a:ext cx="7334627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6CB6B-256F-6422-7EC0-F4D80C37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33" y="2578056"/>
            <a:ext cx="7474334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23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5F26F-726D-21A0-FAF1-5AA5D42B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84" y="1577880"/>
            <a:ext cx="7436232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03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F3521-71DA-5FE9-1CDF-E052B684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92" y="1577880"/>
            <a:ext cx="8103016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95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4DAEA-7CA3-AED1-3594-28308F1C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1387370"/>
            <a:ext cx="8160169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7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09CD7-3D74-1D81-BC57-21D3762B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63" y="1466749"/>
            <a:ext cx="8249074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82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8827E-793C-C260-CE10-2FEC8A1E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50" y="1368319"/>
            <a:ext cx="8731699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6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93B59-89FB-3211-D643-1091EBE4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31" y="1619157"/>
            <a:ext cx="7550538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35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A9B42-D6A2-4CB2-EE7A-E6725067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80" y="1425472"/>
            <a:ext cx="8560240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18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BA2AB-D1CB-5333-B729-B949886D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711" y="1701711"/>
            <a:ext cx="8312577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96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04D0D-7EB8-2475-CFC9-6EE1DF5A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67" y="2454225"/>
            <a:ext cx="7125066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7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5CA41-3E7D-A47C-141E-6ED3E7D9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39" y="1533427"/>
            <a:ext cx="8217322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6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EC4E3-3427-73EF-5757-76B4BDEF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244487"/>
            <a:ext cx="7969660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6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03F6A-3963-6F93-7457-551C13B8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825" y="2568531"/>
            <a:ext cx="4864350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35B73-FEDA-59B3-2139-3EFC8029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18" y="1504851"/>
            <a:ext cx="8058564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1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613F4-6AAF-F321-1405-6C457EBD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1311166"/>
            <a:ext cx="8064914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75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2F8C5-64D8-5415-4379-99C0C132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1542953"/>
            <a:ext cx="8236373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37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485C8-99CB-3DF9-233B-5091D5D1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37" y="1428647"/>
            <a:ext cx="8268125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4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A20B0-B048-AE24-7B33-801E3D480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84" y="1825542"/>
            <a:ext cx="7436232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3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57D80-A4B9-4325-82C8-BC2669A3C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56" y="1511201"/>
            <a:ext cx="8503087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4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5847EE-8E9B-5788-0AFF-0F17B8FC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1492150"/>
            <a:ext cx="8160169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03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B7802-527B-64B8-61DF-6269AB4E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60" y="1476274"/>
            <a:ext cx="8350679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21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62220-C28B-D8D6-9575-D06A0CC1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90" y="1228612"/>
            <a:ext cx="8153819" cy="44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00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C043C5-5F90-C3C5-EABD-BB9BFE2A0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330217"/>
            <a:ext cx="7969660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38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FAAC7-CB63-4650-0F13-55502DC3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61" y="1473099"/>
            <a:ext cx="8325278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14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59D6F-4FE4-D79A-D06B-7AA2BA1F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368319"/>
            <a:ext cx="8045863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06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F1B68-DB9E-3E20-3AE0-9FAD0982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66" y="1523902"/>
            <a:ext cx="7150467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29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9E60D-DC21-E35D-FBA9-6A85A8CC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1390545"/>
            <a:ext cx="8236373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32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519C9-65AB-A67C-D9A1-192BF1E5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90" y="1396895"/>
            <a:ext cx="8179220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8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038478-A832-DBCB-F47E-7E66EB0B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67" y="1447698"/>
            <a:ext cx="8096666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24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BD50F-7C5B-1D4B-7229-F2FCD09E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5" y="1415946"/>
            <a:ext cx="7950609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6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567F9-E435-551C-6CDC-BFCCD5B8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463574"/>
            <a:ext cx="8045863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57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B2DFF-13D4-683A-A586-30C89DCF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949" y="2578056"/>
            <a:ext cx="4896102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51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B2DAD-0164-8238-8063-DA8CF13D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20" y="1425472"/>
            <a:ext cx="7982360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5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5F9B0-E4A7-0F1F-8715-C1A18877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1492150"/>
            <a:ext cx="8077615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26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C028A-5283-D0CE-7A24-DB2683E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1142882"/>
            <a:ext cx="8077615" cy="45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40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697FF-74BC-15E7-DBCF-8ED78592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39" y="1219086"/>
            <a:ext cx="8217322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21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1BE9D-F26A-E1D9-37DB-F02A0C71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94" y="1406421"/>
            <a:ext cx="8001411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32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0D288-D31C-8C61-DC59-FEBFF9B9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58" y="2101782"/>
            <a:ext cx="8426883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40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F5486-E83B-7036-7334-43B9C01F4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463574"/>
            <a:ext cx="8141118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750A4-E28B-6D94-D2B5-22516058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62" y="1654084"/>
            <a:ext cx="7302875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665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84969-9743-AEBA-E3BF-BEA4B10D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80" y="2730464"/>
            <a:ext cx="3702240" cy="1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93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F6666-93E3-BF5C-F583-1E36BCC1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88" y="1415946"/>
            <a:ext cx="8230023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9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B0D56-3E6E-87EE-48C3-0319D453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438172"/>
            <a:ext cx="7969660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875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C3A0F-D7D2-991D-E06E-8F1A13D9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3" y="1473099"/>
            <a:ext cx="8420533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49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DDF10-41EE-ABB2-6B8B-816CE3F4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67" y="1581055"/>
            <a:ext cx="8096666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92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BC114-BBF7-F182-8240-A0ED507A6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2082731"/>
            <a:ext cx="8122067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18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54DAD-E348-47C6-E120-F4A5693D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368319"/>
            <a:ext cx="8122067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60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ECBEB-E9B2-1AF5-15C7-B5CAD436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82" y="1428647"/>
            <a:ext cx="8458635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93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A369-5720-D0D8-544B-214A5B60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86" y="1406421"/>
            <a:ext cx="8306227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4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E297E-4665-8839-0244-B9BD2844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90" y="1425472"/>
            <a:ext cx="8153819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0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33445-E1FC-B05C-4F26-C30D60BE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8" y="2644734"/>
            <a:ext cx="7283824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553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A579F-C573-84AF-94AA-D59CDD80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39" y="1381019"/>
            <a:ext cx="8217322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46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14C9A-B306-8ED0-E7BC-909FCF1E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41" y="1466749"/>
            <a:ext cx="8115717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39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9B74D-0CF9-E16D-BD9F-134A55FF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840" y="2552655"/>
            <a:ext cx="5226319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68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90683-C990-BAEB-3204-F20CF0F3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08" y="1473099"/>
            <a:ext cx="8439584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916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FB7E34-1337-25F1-6E43-FA2F2FC4C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1434997"/>
            <a:ext cx="7874405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44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6D248-CC28-B49B-73E7-96EAD0BD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62" y="1428647"/>
            <a:ext cx="7302875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268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BDB5A-9154-4AA9-FEBF-9ACC75D2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434997"/>
            <a:ext cx="8141118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977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4BA73-646C-2069-9D58-6AA0120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96" y="1396895"/>
            <a:ext cx="7925207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09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6D6EC-F10F-1F89-B79F-7606BB7A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1476274"/>
            <a:ext cx="8077615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60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43460-9823-E687-E8D7-50202BB8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64" y="1387370"/>
            <a:ext cx="8198271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A61B9-8D9E-8881-5DDB-8457DA31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84" y="1463574"/>
            <a:ext cx="7436232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28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9A2D6-1DCC-AB70-6B39-22FB237F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88" y="1482625"/>
            <a:ext cx="8230023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60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798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9477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2611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276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513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765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9835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541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614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0</Words>
  <Application>Microsoft Office PowerPoint</Application>
  <PresentationFormat>Widescreen</PresentationFormat>
  <Paragraphs>0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Vanipenta, Venkata Ravamma</dc:creator>
  <cp:lastModifiedBy>Vanipenta, Venkata Ravamma</cp:lastModifiedBy>
  <cp:revision>1</cp:revision>
  <dcterms:created xsi:type="dcterms:W3CDTF">2023-10-31T07:02:59Z</dcterms:created>
  <dcterms:modified xsi:type="dcterms:W3CDTF">2023-10-31T10:48:52Z</dcterms:modified>
</cp:coreProperties>
</file>